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 id="2147483686" r:id="rId6"/>
    <p:sldMasterId id="2147483698" r:id="rId7"/>
    <p:sldMasterId id="2147483710" r:id="rId8"/>
    <p:sldMasterId id="2147483722" r:id="rId9"/>
  </p:sldMasterIdLst>
  <p:notesMasterIdLst>
    <p:notesMasterId r:id="rId43"/>
  </p:notesMasterIdLst>
  <p:sldIdLst>
    <p:sldId id="380" r:id="rId10"/>
    <p:sldId id="256" r:id="rId11"/>
    <p:sldId id="382" r:id="rId12"/>
    <p:sldId id="385" r:id="rId13"/>
    <p:sldId id="432" r:id="rId14"/>
    <p:sldId id="391" r:id="rId15"/>
    <p:sldId id="425" r:id="rId16"/>
    <p:sldId id="387" r:id="rId17"/>
    <p:sldId id="410" r:id="rId18"/>
    <p:sldId id="411" r:id="rId19"/>
    <p:sldId id="412" r:id="rId20"/>
    <p:sldId id="288" r:id="rId21"/>
    <p:sldId id="289" r:id="rId22"/>
    <p:sldId id="426" r:id="rId23"/>
    <p:sldId id="290" r:id="rId24"/>
    <p:sldId id="408" r:id="rId25"/>
    <p:sldId id="413" r:id="rId26"/>
    <p:sldId id="415" r:id="rId27"/>
    <p:sldId id="417" r:id="rId28"/>
    <p:sldId id="422" r:id="rId29"/>
    <p:sldId id="384" r:id="rId30"/>
    <p:sldId id="418" r:id="rId31"/>
    <p:sldId id="420" r:id="rId32"/>
    <p:sldId id="428" r:id="rId33"/>
    <p:sldId id="427" r:id="rId34"/>
    <p:sldId id="257" r:id="rId35"/>
    <p:sldId id="258" r:id="rId36"/>
    <p:sldId id="259" r:id="rId37"/>
    <p:sldId id="261" r:id="rId38"/>
    <p:sldId id="260" r:id="rId39"/>
    <p:sldId id="262" r:id="rId40"/>
    <p:sldId id="396" r:id="rId41"/>
    <p:sldId id="43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ROSINI, MICHELLE" initials="AM" lastIdx="1" clrIdx="0">
    <p:extLst>
      <p:ext uri="{19B8F6BF-5375-455C-9EA6-DF929625EA0E}">
        <p15:presenceInfo xmlns:p15="http://schemas.microsoft.com/office/powerpoint/2012/main" userId="S::MAMBROSI@CBSD.ORG::d8fd46e4-3e7a-4b0b-939b-6a6fd46719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5D5B40-6F24-48D0-B3C0-006EBA01EE9C}" v="104" dt="2019-09-19T22:34:12.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HILLINGFORD" userId="38cc4611-0548-4efc-af7e-21877d7c6d1c" providerId="ADAL" clId="{08F3E52E-307B-4A3B-9501-6E743D912D8F}"/>
    <pc:docChg chg="undo custSel mod addSld delSld modSld sldOrd delMainMaster">
      <pc:chgData name="KEVIN SHILLINGFORD" userId="38cc4611-0548-4efc-af7e-21877d7c6d1c" providerId="ADAL" clId="{08F3E52E-307B-4A3B-9501-6E743D912D8F}" dt="2019-09-19T12:53:29.366" v="3573"/>
      <pc:docMkLst>
        <pc:docMk/>
      </pc:docMkLst>
      <pc:sldChg chg="del">
        <pc:chgData name="KEVIN SHILLINGFORD" userId="38cc4611-0548-4efc-af7e-21877d7c6d1c" providerId="ADAL" clId="{08F3E52E-307B-4A3B-9501-6E743D912D8F}" dt="2019-09-19T01:48:07.992" v="221" actId="2696"/>
        <pc:sldMkLst>
          <pc:docMk/>
          <pc:sldMk cId="1087890669" sldId="257"/>
        </pc:sldMkLst>
      </pc:sldChg>
      <pc:sldChg chg="del">
        <pc:chgData name="KEVIN SHILLINGFORD" userId="38cc4611-0548-4efc-af7e-21877d7c6d1c" providerId="ADAL" clId="{08F3E52E-307B-4A3B-9501-6E743D912D8F}" dt="2019-09-19T09:24:38.600" v="314" actId="2696"/>
        <pc:sldMkLst>
          <pc:docMk/>
          <pc:sldMk cId="1436704638" sldId="258"/>
        </pc:sldMkLst>
      </pc:sldChg>
      <pc:sldChg chg="del">
        <pc:chgData name="KEVIN SHILLINGFORD" userId="38cc4611-0548-4efc-af7e-21877d7c6d1c" providerId="ADAL" clId="{08F3E52E-307B-4A3B-9501-6E743D912D8F}" dt="2019-09-19T09:24:22.958" v="313" actId="2696"/>
        <pc:sldMkLst>
          <pc:docMk/>
          <pc:sldMk cId="400741932" sldId="259"/>
        </pc:sldMkLst>
      </pc:sldChg>
      <pc:sldChg chg="del">
        <pc:chgData name="KEVIN SHILLINGFORD" userId="38cc4611-0548-4efc-af7e-21877d7c6d1c" providerId="ADAL" clId="{08F3E52E-307B-4A3B-9501-6E743D912D8F}" dt="2019-09-19T01:48:20.127" v="225" actId="2696"/>
        <pc:sldMkLst>
          <pc:docMk/>
          <pc:sldMk cId="2164204550" sldId="260"/>
        </pc:sldMkLst>
      </pc:sldChg>
      <pc:sldChg chg="del">
        <pc:chgData name="KEVIN SHILLINGFORD" userId="38cc4611-0548-4efc-af7e-21877d7c6d1c" providerId="ADAL" clId="{08F3E52E-307B-4A3B-9501-6E743D912D8F}" dt="2019-09-19T09:24:20.583" v="312" actId="2696"/>
        <pc:sldMkLst>
          <pc:docMk/>
          <pc:sldMk cId="2504755434" sldId="261"/>
        </pc:sldMkLst>
      </pc:sldChg>
      <pc:sldChg chg="del">
        <pc:chgData name="KEVIN SHILLINGFORD" userId="38cc4611-0548-4efc-af7e-21877d7c6d1c" providerId="ADAL" clId="{08F3E52E-307B-4A3B-9501-6E743D912D8F}" dt="2019-09-19T09:24:18.337" v="311" actId="2696"/>
        <pc:sldMkLst>
          <pc:docMk/>
          <pc:sldMk cId="1636656670" sldId="262"/>
        </pc:sldMkLst>
      </pc:sldChg>
      <pc:sldChg chg="del">
        <pc:chgData name="KEVIN SHILLINGFORD" userId="38cc4611-0548-4efc-af7e-21877d7c6d1c" providerId="ADAL" clId="{08F3E52E-307B-4A3B-9501-6E743D912D8F}" dt="2019-09-19T01:48:23.718" v="226" actId="2696"/>
        <pc:sldMkLst>
          <pc:docMk/>
          <pc:sldMk cId="1698640815" sldId="263"/>
        </pc:sldMkLst>
      </pc:sldChg>
      <pc:sldChg chg="del">
        <pc:chgData name="KEVIN SHILLINGFORD" userId="38cc4611-0548-4efc-af7e-21877d7c6d1c" providerId="ADAL" clId="{08F3E52E-307B-4A3B-9501-6E743D912D8F}" dt="2019-09-19T09:24:16.106" v="310" actId="2696"/>
        <pc:sldMkLst>
          <pc:docMk/>
          <pc:sldMk cId="859455063" sldId="264"/>
        </pc:sldMkLst>
      </pc:sldChg>
      <pc:sldChg chg="del">
        <pc:chgData name="KEVIN SHILLINGFORD" userId="38cc4611-0548-4efc-af7e-21877d7c6d1c" providerId="ADAL" clId="{08F3E52E-307B-4A3B-9501-6E743D912D8F}" dt="2019-09-19T01:48:30.475" v="228" actId="2696"/>
        <pc:sldMkLst>
          <pc:docMk/>
          <pc:sldMk cId="3531323567" sldId="265"/>
        </pc:sldMkLst>
      </pc:sldChg>
      <pc:sldChg chg="del">
        <pc:chgData name="KEVIN SHILLINGFORD" userId="38cc4611-0548-4efc-af7e-21877d7c6d1c" providerId="ADAL" clId="{08F3E52E-307B-4A3B-9501-6E743D912D8F}" dt="2019-09-19T09:24:41.694" v="315" actId="2696"/>
        <pc:sldMkLst>
          <pc:docMk/>
          <pc:sldMk cId="3732962989" sldId="266"/>
        </pc:sldMkLst>
      </pc:sldChg>
      <pc:sldChg chg="del">
        <pc:chgData name="KEVIN SHILLINGFORD" userId="38cc4611-0548-4efc-af7e-21877d7c6d1c" providerId="ADAL" clId="{08F3E52E-307B-4A3B-9501-6E743D912D8F}" dt="2019-09-19T10:57:55.226" v="2775" actId="2696"/>
        <pc:sldMkLst>
          <pc:docMk/>
          <pc:sldMk cId="2966834875" sldId="285"/>
        </pc:sldMkLst>
      </pc:sldChg>
      <pc:sldChg chg="del">
        <pc:chgData name="KEVIN SHILLINGFORD" userId="38cc4611-0548-4efc-af7e-21877d7c6d1c" providerId="ADAL" clId="{08F3E52E-307B-4A3B-9501-6E743D912D8F}" dt="2019-09-19T10:57:54.205" v="2774" actId="2696"/>
        <pc:sldMkLst>
          <pc:docMk/>
          <pc:sldMk cId="2834593703" sldId="287"/>
        </pc:sldMkLst>
      </pc:sldChg>
      <pc:sldChg chg="modSp del">
        <pc:chgData name="KEVIN SHILLINGFORD" userId="38cc4611-0548-4efc-af7e-21877d7c6d1c" providerId="ADAL" clId="{08F3E52E-307B-4A3B-9501-6E743D912D8F}" dt="2019-09-19T11:38:28.054" v="3039" actId="2696"/>
        <pc:sldMkLst>
          <pc:docMk/>
          <pc:sldMk cId="758933280" sldId="288"/>
        </pc:sldMkLst>
        <pc:spChg chg="mod">
          <ac:chgData name="KEVIN SHILLINGFORD" userId="38cc4611-0548-4efc-af7e-21877d7c6d1c" providerId="ADAL" clId="{08F3E52E-307B-4A3B-9501-6E743D912D8F}" dt="2019-09-19T11:05:14.035" v="2783" actId="20577"/>
          <ac:spMkLst>
            <pc:docMk/>
            <pc:sldMk cId="758933280" sldId="288"/>
            <ac:spMk id="45" creationId="{00000000-0000-0000-0000-000000000000}"/>
          </ac:spMkLst>
        </pc:spChg>
      </pc:sldChg>
      <pc:sldChg chg="modSp">
        <pc:chgData name="KEVIN SHILLINGFORD" userId="38cc4611-0548-4efc-af7e-21877d7c6d1c" providerId="ADAL" clId="{08F3E52E-307B-4A3B-9501-6E743D912D8F}" dt="2019-09-19T11:42:26.709" v="3099" actId="20577"/>
        <pc:sldMkLst>
          <pc:docMk/>
          <pc:sldMk cId="4172498452" sldId="288"/>
        </pc:sldMkLst>
        <pc:spChg chg="mod">
          <ac:chgData name="KEVIN SHILLINGFORD" userId="38cc4611-0548-4efc-af7e-21877d7c6d1c" providerId="ADAL" clId="{08F3E52E-307B-4A3B-9501-6E743D912D8F}" dt="2019-09-19T11:42:26.709" v="3099" actId="20577"/>
          <ac:spMkLst>
            <pc:docMk/>
            <pc:sldMk cId="4172498452" sldId="288"/>
            <ac:spMk id="45" creationId="{00000000-0000-0000-0000-000000000000}"/>
          </ac:spMkLst>
        </pc:spChg>
      </pc:sldChg>
      <pc:sldChg chg="del">
        <pc:chgData name="KEVIN SHILLINGFORD" userId="38cc4611-0548-4efc-af7e-21877d7c6d1c" providerId="ADAL" clId="{08F3E52E-307B-4A3B-9501-6E743D912D8F}" dt="2019-09-19T11:38:28.050" v="3038" actId="2696"/>
        <pc:sldMkLst>
          <pc:docMk/>
          <pc:sldMk cId="2063941760" sldId="289"/>
        </pc:sldMkLst>
      </pc:sldChg>
      <pc:sldChg chg="modSp ord">
        <pc:chgData name="KEVIN SHILLINGFORD" userId="38cc4611-0548-4efc-af7e-21877d7c6d1c" providerId="ADAL" clId="{08F3E52E-307B-4A3B-9501-6E743D912D8F}" dt="2019-09-19T12:44:58.309" v="3553" actId="20577"/>
        <pc:sldMkLst>
          <pc:docMk/>
          <pc:sldMk cId="1744168521" sldId="290"/>
        </pc:sldMkLst>
        <pc:spChg chg="mod">
          <ac:chgData name="KEVIN SHILLINGFORD" userId="38cc4611-0548-4efc-af7e-21877d7c6d1c" providerId="ADAL" clId="{08F3E52E-307B-4A3B-9501-6E743D912D8F}" dt="2019-09-19T12:44:58.309" v="3553" actId="20577"/>
          <ac:spMkLst>
            <pc:docMk/>
            <pc:sldMk cId="1744168521" sldId="290"/>
            <ac:spMk id="45" creationId="{00000000-0000-0000-0000-000000000000}"/>
          </ac:spMkLst>
        </pc:spChg>
      </pc:sldChg>
      <pc:sldChg chg="addSp delSp modSp ord">
        <pc:chgData name="KEVIN SHILLINGFORD" userId="38cc4611-0548-4efc-af7e-21877d7c6d1c" providerId="ADAL" clId="{08F3E52E-307B-4A3B-9501-6E743D912D8F}" dt="2019-09-19T12:39:17.552" v="3478" actId="113"/>
        <pc:sldMkLst>
          <pc:docMk/>
          <pc:sldMk cId="2432318458" sldId="380"/>
        </pc:sldMkLst>
        <pc:spChg chg="del">
          <ac:chgData name="KEVIN SHILLINGFORD" userId="38cc4611-0548-4efc-af7e-21877d7c6d1c" providerId="ADAL" clId="{08F3E52E-307B-4A3B-9501-6E743D912D8F}" dt="2019-09-19T12:37:48.913" v="3310"/>
          <ac:spMkLst>
            <pc:docMk/>
            <pc:sldMk cId="2432318458" sldId="380"/>
            <ac:spMk id="2" creationId="{16F35550-A1A1-487F-88AE-4464D2712A73}"/>
          </ac:spMkLst>
        </pc:spChg>
        <pc:spChg chg="mod">
          <ac:chgData name="KEVIN SHILLINGFORD" userId="38cc4611-0548-4efc-af7e-21877d7c6d1c" providerId="ADAL" clId="{08F3E52E-307B-4A3B-9501-6E743D912D8F}" dt="2019-09-19T12:39:17.552" v="3478" actId="113"/>
          <ac:spMkLst>
            <pc:docMk/>
            <pc:sldMk cId="2432318458" sldId="380"/>
            <ac:spMk id="3" creationId="{A527E1FB-ACE2-46D9-AD7E-A14346BCDEA1}"/>
          </ac:spMkLst>
        </pc:spChg>
        <pc:spChg chg="add del mod">
          <ac:chgData name="KEVIN SHILLINGFORD" userId="38cc4611-0548-4efc-af7e-21877d7c6d1c" providerId="ADAL" clId="{08F3E52E-307B-4A3B-9501-6E743D912D8F}" dt="2019-09-19T12:37:52.846" v="3311"/>
          <ac:spMkLst>
            <pc:docMk/>
            <pc:sldMk cId="2432318458" sldId="380"/>
            <ac:spMk id="4" creationId="{DD8CEC04-4E68-4464-839B-944971F8F589}"/>
          </ac:spMkLst>
        </pc:spChg>
      </pc:sldChg>
      <pc:sldChg chg="del">
        <pc:chgData name="KEVIN SHILLINGFORD" userId="38cc4611-0548-4efc-af7e-21877d7c6d1c" providerId="ADAL" clId="{08F3E52E-307B-4A3B-9501-6E743D912D8F}" dt="2019-09-19T11:28:42.171" v="2882" actId="2696"/>
        <pc:sldMkLst>
          <pc:docMk/>
          <pc:sldMk cId="2909053992" sldId="381"/>
        </pc:sldMkLst>
      </pc:sldChg>
      <pc:sldChg chg="ord">
        <pc:chgData name="KEVIN SHILLINGFORD" userId="38cc4611-0548-4efc-af7e-21877d7c6d1c" providerId="ADAL" clId="{08F3E52E-307B-4A3B-9501-6E743D912D8F}" dt="2019-09-19T11:28:31.557" v="2881"/>
        <pc:sldMkLst>
          <pc:docMk/>
          <pc:sldMk cId="1803958358" sldId="382"/>
        </pc:sldMkLst>
      </pc:sldChg>
      <pc:sldChg chg="addSp delSp modSp ord delDesignElem">
        <pc:chgData name="KEVIN SHILLINGFORD" userId="38cc4611-0548-4efc-af7e-21877d7c6d1c" providerId="ADAL" clId="{08F3E52E-307B-4A3B-9501-6E743D912D8F}" dt="2019-09-19T10:00:50.586" v="1727" actId="255"/>
        <pc:sldMkLst>
          <pc:docMk/>
          <pc:sldMk cId="1706576567" sldId="384"/>
        </pc:sldMkLst>
        <pc:spChg chg="mod">
          <ac:chgData name="KEVIN SHILLINGFORD" userId="38cc4611-0548-4efc-af7e-21877d7c6d1c" providerId="ADAL" clId="{08F3E52E-307B-4A3B-9501-6E743D912D8F}" dt="2019-09-19T10:00:50.586" v="1727" actId="255"/>
          <ac:spMkLst>
            <pc:docMk/>
            <pc:sldMk cId="1706576567" sldId="384"/>
            <ac:spMk id="2" creationId="{16F35550-A1A1-487F-88AE-4464D2712A73}"/>
          </ac:spMkLst>
        </pc:spChg>
        <pc:spChg chg="add del mod">
          <ac:chgData name="KEVIN SHILLINGFORD" userId="38cc4611-0548-4efc-af7e-21877d7c6d1c" providerId="ADAL" clId="{08F3E52E-307B-4A3B-9501-6E743D912D8F}" dt="2019-09-19T09:28:33.181" v="504"/>
          <ac:spMkLst>
            <pc:docMk/>
            <pc:sldMk cId="1706576567" sldId="384"/>
            <ac:spMk id="3" creationId="{3F6CA53E-135E-4CC2-9737-58A10D3E1606}"/>
          </ac:spMkLst>
        </pc:spChg>
        <pc:spChg chg="del mod">
          <ac:chgData name="KEVIN SHILLINGFORD" userId="38cc4611-0548-4efc-af7e-21877d7c6d1c" providerId="ADAL" clId="{08F3E52E-307B-4A3B-9501-6E743D912D8F}" dt="2019-09-19T09:30:26.711" v="547"/>
          <ac:spMkLst>
            <pc:docMk/>
            <pc:sldMk cId="1706576567" sldId="384"/>
            <ac:spMk id="4" creationId="{15653DF1-14A1-4842-952B-D9FC1D7F8DFE}"/>
          </ac:spMkLst>
        </pc:spChg>
        <pc:spChg chg="add mod">
          <ac:chgData name="KEVIN SHILLINGFORD" userId="38cc4611-0548-4efc-af7e-21877d7c6d1c" providerId="ADAL" clId="{08F3E52E-307B-4A3B-9501-6E743D912D8F}" dt="2019-09-19T09:59:45.487" v="1716" actId="255"/>
          <ac:spMkLst>
            <pc:docMk/>
            <pc:sldMk cId="1706576567" sldId="384"/>
            <ac:spMk id="5" creationId="{91935F9A-0EF9-445D-A9C8-FB5233020459}"/>
          </ac:spMkLst>
        </pc:spChg>
        <pc:spChg chg="add del mod">
          <ac:chgData name="KEVIN SHILLINGFORD" userId="38cc4611-0548-4efc-af7e-21877d7c6d1c" providerId="ADAL" clId="{08F3E52E-307B-4A3B-9501-6E743D912D8F}" dt="2019-09-19T09:41:00.609" v="747"/>
          <ac:spMkLst>
            <pc:docMk/>
            <pc:sldMk cId="1706576567" sldId="384"/>
            <ac:spMk id="6" creationId="{AC6405A0-88F0-479F-9053-801617C4A5D5}"/>
          </ac:spMkLst>
        </pc:spChg>
        <pc:spChg chg="add del mod">
          <ac:chgData name="KEVIN SHILLINGFORD" userId="38cc4611-0548-4efc-af7e-21877d7c6d1c" providerId="ADAL" clId="{08F3E52E-307B-4A3B-9501-6E743D912D8F}" dt="2019-09-19T09:41:05.374" v="748"/>
          <ac:spMkLst>
            <pc:docMk/>
            <pc:sldMk cId="1706576567" sldId="384"/>
            <ac:spMk id="7" creationId="{D6686E54-AC82-401C-A1F6-65E568DEE80A}"/>
          </ac:spMkLst>
        </pc:spChg>
        <pc:spChg chg="add mod">
          <ac:chgData name="KEVIN SHILLINGFORD" userId="38cc4611-0548-4efc-af7e-21877d7c6d1c" providerId="ADAL" clId="{08F3E52E-307B-4A3B-9501-6E743D912D8F}" dt="2019-09-19T09:59:52.749" v="1717" actId="255"/>
          <ac:spMkLst>
            <pc:docMk/>
            <pc:sldMk cId="1706576567" sldId="384"/>
            <ac:spMk id="8" creationId="{D91E935A-31D1-4462-AFA2-CC35B8E4FCC4}"/>
          </ac:spMkLst>
        </pc:spChg>
        <pc:spChg chg="add del">
          <ac:chgData name="KEVIN SHILLINGFORD" userId="38cc4611-0548-4efc-af7e-21877d7c6d1c" providerId="ADAL" clId="{08F3E52E-307B-4A3B-9501-6E743D912D8F}" dt="2019-09-19T09:29:17.485" v="508"/>
          <ac:spMkLst>
            <pc:docMk/>
            <pc:sldMk cId="1706576567" sldId="384"/>
            <ac:spMk id="11" creationId="{967D8EB6-EAE1-4F9C-B398-83321E287204}"/>
          </ac:spMkLst>
        </pc:spChg>
        <pc:spChg chg="add del">
          <ac:chgData name="KEVIN SHILLINGFORD" userId="38cc4611-0548-4efc-af7e-21877d7c6d1c" providerId="ADAL" clId="{08F3E52E-307B-4A3B-9501-6E743D912D8F}" dt="2019-09-19T09:29:17.485" v="508"/>
          <ac:spMkLst>
            <pc:docMk/>
            <pc:sldMk cId="1706576567" sldId="384"/>
            <ac:spMk id="14" creationId="{59A309A7-1751-4ABE-A3C1-EEC40366AD89}"/>
          </ac:spMkLst>
        </pc:spChg>
        <pc:spChg chg="add">
          <ac:chgData name="KEVIN SHILLINGFORD" userId="38cc4611-0548-4efc-af7e-21877d7c6d1c" providerId="ADAL" clId="{08F3E52E-307B-4A3B-9501-6E743D912D8F}" dt="2019-09-19T09:59:35.196" v="1715" actId="26606"/>
          <ac:spMkLst>
            <pc:docMk/>
            <pc:sldMk cId="1706576567" sldId="384"/>
            <ac:spMk id="17" creationId="{4C608BEB-860E-4094-8511-78603564A75E}"/>
          </ac:spMkLst>
        </pc:spChg>
        <pc:picChg chg="del">
          <ac:chgData name="KEVIN SHILLINGFORD" userId="38cc4611-0548-4efc-af7e-21877d7c6d1c" providerId="ADAL" clId="{08F3E52E-307B-4A3B-9501-6E743D912D8F}" dt="2019-09-19T09:29:38.247" v="518"/>
          <ac:picMkLst>
            <pc:docMk/>
            <pc:sldMk cId="1706576567" sldId="384"/>
            <ac:picMk id="9" creationId="{D6E6F2B9-1855-4660-86C2-B4F87BCED6CD}"/>
          </ac:picMkLst>
        </pc:picChg>
        <pc:picChg chg="add">
          <ac:chgData name="KEVIN SHILLINGFORD" userId="38cc4611-0548-4efc-af7e-21877d7c6d1c" providerId="ADAL" clId="{08F3E52E-307B-4A3B-9501-6E743D912D8F}" dt="2019-09-19T09:59:32.798" v="1714"/>
          <ac:picMkLst>
            <pc:docMk/>
            <pc:sldMk cId="1706576567" sldId="384"/>
            <ac:picMk id="12" creationId="{91039C34-6470-4297-B959-10472533E806}"/>
          </ac:picMkLst>
        </pc:picChg>
        <pc:cxnChg chg="add">
          <ac:chgData name="KEVIN SHILLINGFORD" userId="38cc4611-0548-4efc-af7e-21877d7c6d1c" providerId="ADAL" clId="{08F3E52E-307B-4A3B-9501-6E743D912D8F}" dt="2019-09-19T09:59:35.196" v="1715" actId="26606"/>
          <ac:cxnSpMkLst>
            <pc:docMk/>
            <pc:sldMk cId="1706576567" sldId="384"/>
            <ac:cxnSpMk id="19" creationId="{1F16A8D4-FE87-4604-88B2-394B5D1EB437}"/>
          </ac:cxnSpMkLst>
        </pc:cxnChg>
      </pc:sldChg>
      <pc:sldChg chg="addSp delSp modSp ord delDesignElem">
        <pc:chgData name="KEVIN SHILLINGFORD" userId="38cc4611-0548-4efc-af7e-21877d7c6d1c" providerId="ADAL" clId="{08F3E52E-307B-4A3B-9501-6E743D912D8F}" dt="2019-09-19T11:25:04.086" v="2878"/>
        <pc:sldMkLst>
          <pc:docMk/>
          <pc:sldMk cId="1551986240" sldId="385"/>
        </pc:sldMkLst>
        <pc:spChg chg="add mod">
          <ac:chgData name="KEVIN SHILLINGFORD" userId="38cc4611-0548-4efc-af7e-21877d7c6d1c" providerId="ADAL" clId="{08F3E52E-307B-4A3B-9501-6E743D912D8F}" dt="2019-09-19T11:05:34.989" v="2784" actId="122"/>
          <ac:spMkLst>
            <pc:docMk/>
            <pc:sldMk cId="1551986240" sldId="385"/>
            <ac:spMk id="2" creationId="{9A9F1EC0-0989-499D-8BEB-EB6E920D4906}"/>
          </ac:spMkLst>
        </pc:spChg>
        <pc:spChg chg="add del">
          <ac:chgData name="KEVIN SHILLINGFORD" userId="38cc4611-0548-4efc-af7e-21877d7c6d1c" providerId="ADAL" clId="{08F3E52E-307B-4A3B-9501-6E743D912D8F}" dt="2019-09-19T09:25:53.623" v="323" actId="26606"/>
          <ac:spMkLst>
            <pc:docMk/>
            <pc:sldMk cId="1551986240" sldId="385"/>
            <ac:spMk id="3" creationId="{A527E1FB-ACE2-46D9-AD7E-A14346BCDEA1}"/>
          </ac:spMkLst>
        </pc:spChg>
        <pc:spChg chg="add mod">
          <ac:chgData name="KEVIN SHILLINGFORD" userId="38cc4611-0548-4efc-af7e-21877d7c6d1c" providerId="ADAL" clId="{08F3E52E-307B-4A3B-9501-6E743D912D8F}" dt="2019-09-19T10:36:26.230" v="1821" actId="255"/>
          <ac:spMkLst>
            <pc:docMk/>
            <pc:sldMk cId="1551986240" sldId="385"/>
            <ac:spMk id="4" creationId="{55839778-2249-4BEC-976D-203D2EE895E7}"/>
          </ac:spMkLst>
        </pc:spChg>
        <pc:spChg chg="add del">
          <ac:chgData name="KEVIN SHILLINGFORD" userId="38cc4611-0548-4efc-af7e-21877d7c6d1c" providerId="ADAL" clId="{08F3E52E-307B-4A3B-9501-6E743D912D8F}" dt="2019-09-19T09:25:52.533" v="320" actId="26606"/>
          <ac:spMkLst>
            <pc:docMk/>
            <pc:sldMk cId="1551986240" sldId="385"/>
            <ac:spMk id="11" creationId="{967D8EB6-EAE1-4F9C-B398-83321E287204}"/>
          </ac:spMkLst>
        </pc:spChg>
        <pc:spChg chg="add del">
          <ac:chgData name="KEVIN SHILLINGFORD" userId="38cc4611-0548-4efc-af7e-21877d7c6d1c" providerId="ADAL" clId="{08F3E52E-307B-4A3B-9501-6E743D912D8F}" dt="2019-09-19T09:25:52.533" v="320" actId="26606"/>
          <ac:spMkLst>
            <pc:docMk/>
            <pc:sldMk cId="1551986240" sldId="385"/>
            <ac:spMk id="14" creationId="{59A309A7-1751-4ABE-A3C1-EEC40366AD89}"/>
          </ac:spMkLst>
        </pc:spChg>
        <pc:spChg chg="del">
          <ac:chgData name="KEVIN SHILLINGFORD" userId="38cc4611-0548-4efc-af7e-21877d7c6d1c" providerId="ADAL" clId="{08F3E52E-307B-4A3B-9501-6E743D912D8F}" dt="2019-09-19T09:25:46.719" v="318"/>
          <ac:spMkLst>
            <pc:docMk/>
            <pc:sldMk cId="1551986240" sldId="385"/>
            <ac:spMk id="16" creationId="{967D8EB6-EAE1-4F9C-B398-83321E287204}"/>
          </ac:spMkLst>
        </pc:spChg>
        <pc:spChg chg="del">
          <ac:chgData name="KEVIN SHILLINGFORD" userId="38cc4611-0548-4efc-af7e-21877d7c6d1c" providerId="ADAL" clId="{08F3E52E-307B-4A3B-9501-6E743D912D8F}" dt="2019-09-19T09:25:46.719" v="318"/>
          <ac:spMkLst>
            <pc:docMk/>
            <pc:sldMk cId="1551986240" sldId="385"/>
            <ac:spMk id="17" creationId="{59A309A7-1751-4ABE-A3C1-EEC40366AD89}"/>
          </ac:spMkLst>
        </pc:spChg>
        <pc:spChg chg="add del">
          <ac:chgData name="KEVIN SHILLINGFORD" userId="38cc4611-0548-4efc-af7e-21877d7c6d1c" providerId="ADAL" clId="{08F3E52E-307B-4A3B-9501-6E743D912D8F}" dt="2019-09-19T09:25:53.601" v="322" actId="26606"/>
          <ac:spMkLst>
            <pc:docMk/>
            <pc:sldMk cId="1551986240" sldId="385"/>
            <ac:spMk id="18" creationId="{59A309A7-1751-4ABE-A3C1-EEC40366AD89}"/>
          </ac:spMkLst>
        </pc:spChg>
        <pc:spChg chg="add del">
          <ac:chgData name="KEVIN SHILLINGFORD" userId="38cc4611-0548-4efc-af7e-21877d7c6d1c" providerId="ADAL" clId="{08F3E52E-307B-4A3B-9501-6E743D912D8F}" dt="2019-09-19T09:25:53.601" v="322" actId="26606"/>
          <ac:spMkLst>
            <pc:docMk/>
            <pc:sldMk cId="1551986240" sldId="385"/>
            <ac:spMk id="19" creationId="{967D8EB6-EAE1-4F9C-B398-83321E287204}"/>
          </ac:spMkLst>
        </pc:spChg>
        <pc:spChg chg="add">
          <ac:chgData name="KEVIN SHILLINGFORD" userId="38cc4611-0548-4efc-af7e-21877d7c6d1c" providerId="ADAL" clId="{08F3E52E-307B-4A3B-9501-6E743D912D8F}" dt="2019-09-19T09:25:53.623" v="323" actId="26606"/>
          <ac:spMkLst>
            <pc:docMk/>
            <pc:sldMk cId="1551986240" sldId="385"/>
            <ac:spMk id="21" creationId="{59A309A7-1751-4ABE-A3C1-EEC40366AD89}"/>
          </ac:spMkLst>
        </pc:spChg>
        <pc:spChg chg="add">
          <ac:chgData name="KEVIN SHILLINGFORD" userId="38cc4611-0548-4efc-af7e-21877d7c6d1c" providerId="ADAL" clId="{08F3E52E-307B-4A3B-9501-6E743D912D8F}" dt="2019-09-19T09:25:53.623" v="323" actId="26606"/>
          <ac:spMkLst>
            <pc:docMk/>
            <pc:sldMk cId="1551986240" sldId="385"/>
            <ac:spMk id="22" creationId="{967D8EB6-EAE1-4F9C-B398-83321E287204}"/>
          </ac:spMkLst>
        </pc:spChg>
        <pc:picChg chg="mod ord">
          <ac:chgData name="KEVIN SHILLINGFORD" userId="38cc4611-0548-4efc-af7e-21877d7c6d1c" providerId="ADAL" clId="{08F3E52E-307B-4A3B-9501-6E743D912D8F}" dt="2019-09-19T09:25:53.623" v="323" actId="26606"/>
          <ac:picMkLst>
            <pc:docMk/>
            <pc:sldMk cId="1551986240" sldId="385"/>
            <ac:picMk id="9" creationId="{D6E6F2B9-1855-4660-86C2-B4F87BCED6CD}"/>
          </ac:picMkLst>
        </pc:picChg>
      </pc:sldChg>
      <pc:sldChg chg="ord">
        <pc:chgData name="KEVIN SHILLINGFORD" userId="38cc4611-0548-4efc-af7e-21877d7c6d1c" providerId="ADAL" clId="{08F3E52E-307B-4A3B-9501-6E743D912D8F}" dt="2019-09-19T11:28:22.804" v="2879"/>
        <pc:sldMkLst>
          <pc:docMk/>
          <pc:sldMk cId="404961642" sldId="387"/>
        </pc:sldMkLst>
      </pc:sldChg>
      <pc:sldChg chg="del">
        <pc:chgData name="KEVIN SHILLINGFORD" userId="38cc4611-0548-4efc-af7e-21877d7c6d1c" providerId="ADAL" clId="{08F3E52E-307B-4A3B-9501-6E743D912D8F}" dt="2019-09-19T10:34:14.347" v="1806" actId="2696"/>
        <pc:sldMkLst>
          <pc:docMk/>
          <pc:sldMk cId="2230364259" sldId="389"/>
        </pc:sldMkLst>
      </pc:sldChg>
      <pc:sldChg chg="del">
        <pc:chgData name="KEVIN SHILLINGFORD" userId="38cc4611-0548-4efc-af7e-21877d7c6d1c" providerId="ADAL" clId="{08F3E52E-307B-4A3B-9501-6E743D912D8F}" dt="2019-09-19T10:34:09.981" v="1805" actId="2696"/>
        <pc:sldMkLst>
          <pc:docMk/>
          <pc:sldMk cId="3497087314" sldId="390"/>
        </pc:sldMkLst>
      </pc:sldChg>
      <pc:sldChg chg="addSp delSp modSp ord">
        <pc:chgData name="KEVIN SHILLINGFORD" userId="38cc4611-0548-4efc-af7e-21877d7c6d1c" providerId="ADAL" clId="{08F3E52E-307B-4A3B-9501-6E743D912D8F}" dt="2019-09-19T12:53:29.366" v="3573"/>
        <pc:sldMkLst>
          <pc:docMk/>
          <pc:sldMk cId="2111665663" sldId="391"/>
        </pc:sldMkLst>
        <pc:spChg chg="del">
          <ac:chgData name="KEVIN SHILLINGFORD" userId="38cc4611-0548-4efc-af7e-21877d7c6d1c" providerId="ADAL" clId="{08F3E52E-307B-4A3B-9501-6E743D912D8F}" dt="2019-09-19T01:12:40.730" v="3"/>
          <ac:spMkLst>
            <pc:docMk/>
            <pc:sldMk cId="2111665663" sldId="391"/>
            <ac:spMk id="2" creationId="{16F35550-A1A1-487F-88AE-4464D2712A73}"/>
          </ac:spMkLst>
        </pc:spChg>
        <pc:spChg chg="ord">
          <ac:chgData name="KEVIN SHILLINGFORD" userId="38cc4611-0548-4efc-af7e-21877d7c6d1c" providerId="ADAL" clId="{08F3E52E-307B-4A3B-9501-6E743D912D8F}" dt="2019-09-19T01:13:18.122" v="11" actId="26606"/>
          <ac:spMkLst>
            <pc:docMk/>
            <pc:sldMk cId="2111665663" sldId="391"/>
            <ac:spMk id="3" creationId="{A527E1FB-ACE2-46D9-AD7E-A14346BCDEA1}"/>
          </ac:spMkLst>
        </pc:spChg>
        <pc:spChg chg="add del mod">
          <ac:chgData name="KEVIN SHILLINGFORD" userId="38cc4611-0548-4efc-af7e-21877d7c6d1c" providerId="ADAL" clId="{08F3E52E-307B-4A3B-9501-6E743D912D8F}" dt="2019-09-19T01:12:44.402" v="4"/>
          <ac:spMkLst>
            <pc:docMk/>
            <pc:sldMk cId="2111665663" sldId="391"/>
            <ac:spMk id="5" creationId="{66B1B78D-2218-4505-A7A5-91CC02888134}"/>
          </ac:spMkLst>
        </pc:spChg>
        <pc:spChg chg="del">
          <ac:chgData name="KEVIN SHILLINGFORD" userId="38cc4611-0548-4efc-af7e-21877d7c6d1c" providerId="ADAL" clId="{08F3E52E-307B-4A3B-9501-6E743D912D8F}" dt="2019-09-19T01:12:16.324" v="1"/>
          <ac:spMkLst>
            <pc:docMk/>
            <pc:sldMk cId="2111665663" sldId="391"/>
            <ac:spMk id="7" creationId="{573EA946-216D-42C2-98FC-8ACDEFE9B261}"/>
          </ac:spMkLst>
        </pc:spChg>
        <pc:spChg chg="add del">
          <ac:chgData name="KEVIN SHILLINGFORD" userId="38cc4611-0548-4efc-af7e-21877d7c6d1c" providerId="ADAL" clId="{08F3E52E-307B-4A3B-9501-6E743D912D8F}" dt="2019-09-19T01:13:18.122" v="11" actId="26606"/>
          <ac:spMkLst>
            <pc:docMk/>
            <pc:sldMk cId="2111665663" sldId="391"/>
            <ac:spMk id="16" creationId="{967D8EB6-EAE1-4F9C-B398-83321E287204}"/>
          </ac:spMkLst>
        </pc:spChg>
        <pc:spChg chg="add del">
          <ac:chgData name="KEVIN SHILLINGFORD" userId="38cc4611-0548-4efc-af7e-21877d7c6d1c" providerId="ADAL" clId="{08F3E52E-307B-4A3B-9501-6E743D912D8F}" dt="2019-09-19T01:13:18.122" v="11" actId="26606"/>
          <ac:spMkLst>
            <pc:docMk/>
            <pc:sldMk cId="2111665663" sldId="391"/>
            <ac:spMk id="17" creationId="{59A309A7-1751-4ABE-A3C1-EEC40366AD89}"/>
          </ac:spMkLst>
        </pc:spChg>
        <pc:picChg chg="add mod">
          <ac:chgData name="KEVIN SHILLINGFORD" userId="38cc4611-0548-4efc-af7e-21877d7c6d1c" providerId="ADAL" clId="{08F3E52E-307B-4A3B-9501-6E743D912D8F}" dt="2019-09-19T01:13:18.122" v="11" actId="26606"/>
          <ac:picMkLst>
            <pc:docMk/>
            <pc:sldMk cId="2111665663" sldId="391"/>
            <ac:picMk id="4" creationId="{2DD4A496-7171-4321-BD10-5901E28A5D5A}"/>
          </ac:picMkLst>
        </pc:picChg>
        <pc:picChg chg="mod ord">
          <ac:chgData name="KEVIN SHILLINGFORD" userId="38cc4611-0548-4efc-af7e-21877d7c6d1c" providerId="ADAL" clId="{08F3E52E-307B-4A3B-9501-6E743D912D8F}" dt="2019-09-19T01:13:18.122" v="11" actId="26606"/>
          <ac:picMkLst>
            <pc:docMk/>
            <pc:sldMk cId="2111665663" sldId="391"/>
            <ac:picMk id="9" creationId="{D6E6F2B9-1855-4660-86C2-B4F87BCED6CD}"/>
          </ac:picMkLst>
        </pc:picChg>
      </pc:sldChg>
      <pc:sldChg chg="del">
        <pc:chgData name="KEVIN SHILLINGFORD" userId="38cc4611-0548-4efc-af7e-21877d7c6d1c" providerId="ADAL" clId="{08F3E52E-307B-4A3B-9501-6E743D912D8F}" dt="2019-09-19T01:48:34.016" v="229" actId="2696"/>
        <pc:sldMkLst>
          <pc:docMk/>
          <pc:sldMk cId="2284660325" sldId="393"/>
        </pc:sldMkLst>
      </pc:sldChg>
      <pc:sldChg chg="del">
        <pc:chgData name="KEVIN SHILLINGFORD" userId="38cc4611-0548-4efc-af7e-21877d7c6d1c" providerId="ADAL" clId="{08F3E52E-307B-4A3B-9501-6E743D912D8F}" dt="2019-09-19T11:33:38.009" v="2927" actId="2696"/>
        <pc:sldMkLst>
          <pc:docMk/>
          <pc:sldMk cId="3413733705" sldId="395"/>
        </pc:sldMkLst>
      </pc:sldChg>
      <pc:sldChg chg="addSp delSp modSp ord delDesignElem">
        <pc:chgData name="KEVIN SHILLINGFORD" userId="38cc4611-0548-4efc-af7e-21877d7c6d1c" providerId="ADAL" clId="{08F3E52E-307B-4A3B-9501-6E743D912D8F}" dt="2019-09-19T11:47:55.528" v="3249" actId="255"/>
        <pc:sldMkLst>
          <pc:docMk/>
          <pc:sldMk cId="1611520279" sldId="396"/>
        </pc:sldMkLst>
        <pc:spChg chg="mod">
          <ac:chgData name="KEVIN SHILLINGFORD" userId="38cc4611-0548-4efc-af7e-21877d7c6d1c" providerId="ADAL" clId="{08F3E52E-307B-4A3B-9501-6E743D912D8F}" dt="2019-09-19T01:49:23.894" v="259" actId="26606"/>
          <ac:spMkLst>
            <pc:docMk/>
            <pc:sldMk cId="1611520279" sldId="396"/>
            <ac:spMk id="2" creationId="{16F35550-A1A1-487F-88AE-4464D2712A73}"/>
          </ac:spMkLst>
        </pc:spChg>
        <pc:spChg chg="add mod">
          <ac:chgData name="KEVIN SHILLINGFORD" userId="38cc4611-0548-4efc-af7e-21877d7c6d1c" providerId="ADAL" clId="{08F3E52E-307B-4A3B-9501-6E743D912D8F}" dt="2019-09-19T11:47:55.528" v="3249" actId="255"/>
          <ac:spMkLst>
            <pc:docMk/>
            <pc:sldMk cId="1611520279" sldId="396"/>
            <ac:spMk id="3" creationId="{F8E6F941-6CE4-4B47-B0B3-86BD5A6B1A6A}"/>
          </ac:spMkLst>
        </pc:spChg>
        <pc:spChg chg="add">
          <ac:chgData name="KEVIN SHILLINGFORD" userId="38cc4611-0548-4efc-af7e-21877d7c6d1c" providerId="ADAL" clId="{08F3E52E-307B-4A3B-9501-6E743D912D8F}" dt="2019-09-19T01:49:23.894" v="259" actId="26606"/>
          <ac:spMkLst>
            <pc:docMk/>
            <pc:sldMk cId="1611520279" sldId="396"/>
            <ac:spMk id="11" creationId="{967D8EB6-EAE1-4F9C-B398-83321E287204}"/>
          </ac:spMkLst>
        </pc:spChg>
        <pc:spChg chg="add">
          <ac:chgData name="KEVIN SHILLINGFORD" userId="38cc4611-0548-4efc-af7e-21877d7c6d1c" providerId="ADAL" clId="{08F3E52E-307B-4A3B-9501-6E743D912D8F}" dt="2019-09-19T01:49:23.894" v="259" actId="26606"/>
          <ac:spMkLst>
            <pc:docMk/>
            <pc:sldMk cId="1611520279" sldId="396"/>
            <ac:spMk id="14" creationId="{59A309A7-1751-4ABE-A3C1-EEC40366AD89}"/>
          </ac:spMkLst>
        </pc:spChg>
        <pc:spChg chg="del">
          <ac:chgData name="KEVIN SHILLINGFORD" userId="38cc4611-0548-4efc-af7e-21877d7c6d1c" providerId="ADAL" clId="{08F3E52E-307B-4A3B-9501-6E743D912D8F}" dt="2019-09-19T01:49:20.511" v="258"/>
          <ac:spMkLst>
            <pc:docMk/>
            <pc:sldMk cId="1611520279" sldId="396"/>
            <ac:spMk id="16" creationId="{967D8EB6-EAE1-4F9C-B398-83321E287204}"/>
          </ac:spMkLst>
        </pc:spChg>
        <pc:spChg chg="del">
          <ac:chgData name="KEVIN SHILLINGFORD" userId="38cc4611-0548-4efc-af7e-21877d7c6d1c" providerId="ADAL" clId="{08F3E52E-307B-4A3B-9501-6E743D912D8F}" dt="2019-09-19T01:49:20.511" v="258"/>
          <ac:spMkLst>
            <pc:docMk/>
            <pc:sldMk cId="1611520279" sldId="396"/>
            <ac:spMk id="17" creationId="{59A309A7-1751-4ABE-A3C1-EEC40366AD89}"/>
          </ac:spMkLst>
        </pc:spChg>
      </pc:sldChg>
      <pc:sldChg chg="del">
        <pc:chgData name="KEVIN SHILLINGFORD" userId="38cc4611-0548-4efc-af7e-21877d7c6d1c" providerId="ADAL" clId="{08F3E52E-307B-4A3B-9501-6E743D912D8F}" dt="2019-09-19T01:48:02.590" v="219" actId="2696"/>
        <pc:sldMkLst>
          <pc:docMk/>
          <pc:sldMk cId="1179034598" sldId="400"/>
        </pc:sldMkLst>
      </pc:sldChg>
      <pc:sldChg chg="del">
        <pc:chgData name="KEVIN SHILLINGFORD" userId="38cc4611-0548-4efc-af7e-21877d7c6d1c" providerId="ADAL" clId="{08F3E52E-307B-4A3B-9501-6E743D912D8F}" dt="2019-09-19T01:48:05.092" v="220" actId="2696"/>
        <pc:sldMkLst>
          <pc:docMk/>
          <pc:sldMk cId="3723549901" sldId="401"/>
        </pc:sldMkLst>
      </pc:sldChg>
      <pc:sldChg chg="del">
        <pc:chgData name="KEVIN SHILLINGFORD" userId="38cc4611-0548-4efc-af7e-21877d7c6d1c" providerId="ADAL" clId="{08F3E52E-307B-4A3B-9501-6E743D912D8F}" dt="2019-09-19T01:48:11.186" v="222" actId="2696"/>
        <pc:sldMkLst>
          <pc:docMk/>
          <pc:sldMk cId="4261055333" sldId="402"/>
        </pc:sldMkLst>
      </pc:sldChg>
      <pc:sldChg chg="del">
        <pc:chgData name="KEVIN SHILLINGFORD" userId="38cc4611-0548-4efc-af7e-21877d7c6d1c" providerId="ADAL" clId="{08F3E52E-307B-4A3B-9501-6E743D912D8F}" dt="2019-09-19T01:48:13.754" v="223" actId="2696"/>
        <pc:sldMkLst>
          <pc:docMk/>
          <pc:sldMk cId="208213830" sldId="403"/>
        </pc:sldMkLst>
      </pc:sldChg>
      <pc:sldChg chg="del">
        <pc:chgData name="KEVIN SHILLINGFORD" userId="38cc4611-0548-4efc-af7e-21877d7c6d1c" providerId="ADAL" clId="{08F3E52E-307B-4A3B-9501-6E743D912D8F}" dt="2019-09-19T01:48:16.523" v="224" actId="2696"/>
        <pc:sldMkLst>
          <pc:docMk/>
          <pc:sldMk cId="2510621788" sldId="404"/>
        </pc:sldMkLst>
      </pc:sldChg>
      <pc:sldChg chg="del">
        <pc:chgData name="KEVIN SHILLINGFORD" userId="38cc4611-0548-4efc-af7e-21877d7c6d1c" providerId="ADAL" clId="{08F3E52E-307B-4A3B-9501-6E743D912D8F}" dt="2019-09-19T01:48:27.068" v="227" actId="2696"/>
        <pc:sldMkLst>
          <pc:docMk/>
          <pc:sldMk cId="3289117141" sldId="405"/>
        </pc:sldMkLst>
      </pc:sldChg>
      <pc:sldChg chg="del">
        <pc:chgData name="KEVIN SHILLINGFORD" userId="38cc4611-0548-4efc-af7e-21877d7c6d1c" providerId="ADAL" clId="{08F3E52E-307B-4A3B-9501-6E743D912D8F}" dt="2019-09-19T01:43:29.040" v="135" actId="2696"/>
        <pc:sldMkLst>
          <pc:docMk/>
          <pc:sldMk cId="3851818784" sldId="406"/>
        </pc:sldMkLst>
      </pc:sldChg>
      <pc:sldChg chg="modSp del">
        <pc:chgData name="KEVIN SHILLINGFORD" userId="38cc4611-0548-4efc-af7e-21877d7c6d1c" providerId="ADAL" clId="{08F3E52E-307B-4A3B-9501-6E743D912D8F}" dt="2019-09-19T11:28:48.242" v="2883" actId="2696"/>
        <pc:sldMkLst>
          <pc:docMk/>
          <pc:sldMk cId="3108490723" sldId="407"/>
        </pc:sldMkLst>
        <pc:spChg chg="mod">
          <ac:chgData name="KEVIN SHILLINGFORD" userId="38cc4611-0548-4efc-af7e-21877d7c6d1c" providerId="ADAL" clId="{08F3E52E-307B-4A3B-9501-6E743D912D8F}" dt="2019-09-19T10:46:43.100" v="2767"/>
          <ac:spMkLst>
            <pc:docMk/>
            <pc:sldMk cId="3108490723" sldId="407"/>
            <ac:spMk id="3" creationId="{A527E1FB-ACE2-46D9-AD7E-A14346BCDEA1}"/>
          </ac:spMkLst>
        </pc:spChg>
      </pc:sldChg>
      <pc:sldChg chg="addSp delSp modSp add ord delDesignElem">
        <pc:chgData name="KEVIN SHILLINGFORD" userId="38cc4611-0548-4efc-af7e-21877d7c6d1c" providerId="ADAL" clId="{08F3E52E-307B-4A3B-9501-6E743D912D8F}" dt="2019-09-19T11:47:35.773" v="3248"/>
        <pc:sldMkLst>
          <pc:docMk/>
          <pc:sldMk cId="3220624889" sldId="408"/>
        </pc:sldMkLst>
        <pc:spChg chg="mod">
          <ac:chgData name="KEVIN SHILLINGFORD" userId="38cc4611-0548-4efc-af7e-21877d7c6d1c" providerId="ADAL" clId="{08F3E52E-307B-4A3B-9501-6E743D912D8F}" dt="2019-09-19T10:01:02.313" v="1728" actId="122"/>
          <ac:spMkLst>
            <pc:docMk/>
            <pc:sldMk cId="3220624889" sldId="408"/>
            <ac:spMk id="2" creationId="{16F35550-A1A1-487F-88AE-4464D2712A73}"/>
          </ac:spMkLst>
        </pc:spChg>
        <pc:spChg chg="mod ord">
          <ac:chgData name="KEVIN SHILLINGFORD" userId="38cc4611-0548-4efc-af7e-21877d7c6d1c" providerId="ADAL" clId="{08F3E52E-307B-4A3B-9501-6E743D912D8F}" dt="2019-09-19T01:17:59.134" v="74" actId="5793"/>
          <ac:spMkLst>
            <pc:docMk/>
            <pc:sldMk cId="3220624889" sldId="408"/>
            <ac:spMk id="3" creationId="{A527E1FB-ACE2-46D9-AD7E-A14346BCDEA1}"/>
          </ac:spMkLst>
        </pc:spChg>
        <pc:spChg chg="add del mod">
          <ac:chgData name="KEVIN SHILLINGFORD" userId="38cc4611-0548-4efc-af7e-21877d7c6d1c" providerId="ADAL" clId="{08F3E52E-307B-4A3B-9501-6E743D912D8F}" dt="2019-09-19T01:14:28.293" v="15"/>
          <ac:spMkLst>
            <pc:docMk/>
            <pc:sldMk cId="3220624889" sldId="408"/>
            <ac:spMk id="4" creationId="{FA251C23-FFDA-41ED-956F-FD8116D5C419}"/>
          </ac:spMkLst>
        </pc:spChg>
        <pc:spChg chg="add del mod">
          <ac:chgData name="KEVIN SHILLINGFORD" userId="38cc4611-0548-4efc-af7e-21877d7c6d1c" providerId="ADAL" clId="{08F3E52E-307B-4A3B-9501-6E743D912D8F}" dt="2019-09-19T01:14:28.293" v="15"/>
          <ac:spMkLst>
            <pc:docMk/>
            <pc:sldMk cId="3220624889" sldId="408"/>
            <ac:spMk id="5" creationId="{163A4BBA-1D06-4833-8ACF-42CB2D487EC5}"/>
          </ac:spMkLst>
        </pc:spChg>
        <pc:spChg chg="add mod">
          <ac:chgData name="KEVIN SHILLINGFORD" userId="38cc4611-0548-4efc-af7e-21877d7c6d1c" providerId="ADAL" clId="{08F3E52E-307B-4A3B-9501-6E743D912D8F}" dt="2019-09-19T11:47:22.370" v="3247" actId="20577"/>
          <ac:spMkLst>
            <pc:docMk/>
            <pc:sldMk cId="3220624889" sldId="408"/>
            <ac:spMk id="6" creationId="{CC0D7C61-02CA-4988-A00B-DBE41A2B758D}"/>
          </ac:spMkLst>
        </pc:spChg>
        <pc:spChg chg="add">
          <ac:chgData name="KEVIN SHILLINGFORD" userId="38cc4611-0548-4efc-af7e-21877d7c6d1c" providerId="ADAL" clId="{08F3E52E-307B-4A3B-9501-6E743D912D8F}" dt="2019-09-19T01:17:37.672" v="22" actId="26606"/>
          <ac:spMkLst>
            <pc:docMk/>
            <pc:sldMk cId="3220624889" sldId="408"/>
            <ac:spMk id="11" creationId="{967D8EB6-EAE1-4F9C-B398-83321E287204}"/>
          </ac:spMkLst>
        </pc:spChg>
        <pc:spChg chg="add">
          <ac:chgData name="KEVIN SHILLINGFORD" userId="38cc4611-0548-4efc-af7e-21877d7c6d1c" providerId="ADAL" clId="{08F3E52E-307B-4A3B-9501-6E743D912D8F}" dt="2019-09-19T01:17:37.672" v="22" actId="26606"/>
          <ac:spMkLst>
            <pc:docMk/>
            <pc:sldMk cId="3220624889" sldId="408"/>
            <ac:spMk id="14" creationId="{59A309A7-1751-4ABE-A3C1-EEC40366AD89}"/>
          </ac:spMkLst>
        </pc:spChg>
        <pc:spChg chg="add del">
          <ac:chgData name="KEVIN SHILLINGFORD" userId="38cc4611-0548-4efc-af7e-21877d7c6d1c" providerId="ADAL" clId="{08F3E52E-307B-4A3B-9501-6E743D912D8F}" dt="2019-09-19T01:17:31.995" v="20"/>
          <ac:spMkLst>
            <pc:docMk/>
            <pc:sldMk cId="3220624889" sldId="408"/>
            <ac:spMk id="16" creationId="{967D8EB6-EAE1-4F9C-B398-83321E287204}"/>
          </ac:spMkLst>
        </pc:spChg>
        <pc:spChg chg="add del">
          <ac:chgData name="KEVIN SHILLINGFORD" userId="38cc4611-0548-4efc-af7e-21877d7c6d1c" providerId="ADAL" clId="{08F3E52E-307B-4A3B-9501-6E743D912D8F}" dt="2019-09-19T01:17:31.995" v="20"/>
          <ac:spMkLst>
            <pc:docMk/>
            <pc:sldMk cId="3220624889" sldId="408"/>
            <ac:spMk id="17" creationId="{59A309A7-1751-4ABE-A3C1-EEC40366AD89}"/>
          </ac:spMkLst>
        </pc:spChg>
      </pc:sldChg>
      <pc:sldChg chg="add del">
        <pc:chgData name="KEVIN SHILLINGFORD" userId="38cc4611-0548-4efc-af7e-21877d7c6d1c" providerId="ADAL" clId="{08F3E52E-307B-4A3B-9501-6E743D912D8F}" dt="2019-09-19T01:20:29.586" v="133" actId="2696"/>
        <pc:sldMkLst>
          <pc:docMk/>
          <pc:sldMk cId="3832353693" sldId="409"/>
        </pc:sldMkLst>
      </pc:sldChg>
      <pc:sldChg chg="add del">
        <pc:chgData name="KEVIN SHILLINGFORD" userId="38cc4611-0548-4efc-af7e-21877d7c6d1c" providerId="ADAL" clId="{08F3E52E-307B-4A3B-9501-6E743D912D8F}" dt="2019-09-19T12:48:12.610" v="3558" actId="2696"/>
        <pc:sldMkLst>
          <pc:docMk/>
          <pc:sldMk cId="111812054" sldId="410"/>
        </pc:sldMkLst>
      </pc:sldChg>
      <pc:sldChg chg="add del">
        <pc:chgData name="KEVIN SHILLINGFORD" userId="38cc4611-0548-4efc-af7e-21877d7c6d1c" providerId="ADAL" clId="{08F3E52E-307B-4A3B-9501-6E743D912D8F}" dt="2019-09-19T12:48:12.607" v="3557" actId="2696"/>
        <pc:sldMkLst>
          <pc:docMk/>
          <pc:sldMk cId="471565088" sldId="411"/>
        </pc:sldMkLst>
      </pc:sldChg>
      <pc:sldChg chg="add del">
        <pc:chgData name="KEVIN SHILLINGFORD" userId="38cc4611-0548-4efc-af7e-21877d7c6d1c" providerId="ADAL" clId="{08F3E52E-307B-4A3B-9501-6E743D912D8F}" dt="2019-09-19T12:48:12.603" v="3556" actId="2696"/>
        <pc:sldMkLst>
          <pc:docMk/>
          <pc:sldMk cId="666696046" sldId="412"/>
        </pc:sldMkLst>
      </pc:sldChg>
      <pc:sldChg chg="add ord">
        <pc:chgData name="KEVIN SHILLINGFORD" userId="38cc4611-0548-4efc-af7e-21877d7c6d1c" providerId="ADAL" clId="{08F3E52E-307B-4A3B-9501-6E743D912D8F}" dt="2019-09-19T11:47:35.773" v="3248"/>
        <pc:sldMkLst>
          <pc:docMk/>
          <pc:sldMk cId="3085341275" sldId="413"/>
        </pc:sldMkLst>
      </pc:sldChg>
      <pc:sldChg chg="add del">
        <pc:chgData name="KEVIN SHILLINGFORD" userId="38cc4611-0548-4efc-af7e-21877d7c6d1c" providerId="ADAL" clId="{08F3E52E-307B-4A3B-9501-6E743D912D8F}" dt="2019-09-19T01:19:31.689" v="88" actId="2696"/>
        <pc:sldMkLst>
          <pc:docMk/>
          <pc:sldMk cId="2892260515" sldId="414"/>
        </pc:sldMkLst>
      </pc:sldChg>
      <pc:sldChg chg="modSp add ord">
        <pc:chgData name="KEVIN SHILLINGFORD" userId="38cc4611-0548-4efc-af7e-21877d7c6d1c" providerId="ADAL" clId="{08F3E52E-307B-4A3B-9501-6E743D912D8F}" dt="2019-09-19T11:47:35.773" v="3248"/>
        <pc:sldMkLst>
          <pc:docMk/>
          <pc:sldMk cId="1499229096" sldId="415"/>
        </pc:sldMkLst>
        <pc:spChg chg="mod">
          <ac:chgData name="KEVIN SHILLINGFORD" userId="38cc4611-0548-4efc-af7e-21877d7c6d1c" providerId="ADAL" clId="{08F3E52E-307B-4A3B-9501-6E743D912D8F}" dt="2019-09-19T01:19:49.118" v="110" actId="20577"/>
          <ac:spMkLst>
            <pc:docMk/>
            <pc:sldMk cId="1499229096" sldId="415"/>
            <ac:spMk id="3" creationId="{7970DC63-6119-49F3-9017-A10F28C81BE5}"/>
          </ac:spMkLst>
        </pc:spChg>
      </pc:sldChg>
      <pc:sldChg chg="add del">
        <pc:chgData name="KEVIN SHILLINGFORD" userId="38cc4611-0548-4efc-af7e-21877d7c6d1c" providerId="ADAL" clId="{08F3E52E-307B-4A3B-9501-6E743D912D8F}" dt="2019-09-19T01:20:00.560" v="111" actId="2696"/>
        <pc:sldMkLst>
          <pc:docMk/>
          <pc:sldMk cId="1321831200" sldId="416"/>
        </pc:sldMkLst>
      </pc:sldChg>
      <pc:sldChg chg="modSp add ord">
        <pc:chgData name="KEVIN SHILLINGFORD" userId="38cc4611-0548-4efc-af7e-21877d7c6d1c" providerId="ADAL" clId="{08F3E52E-307B-4A3B-9501-6E743D912D8F}" dt="2019-09-19T11:47:35.773" v="3248"/>
        <pc:sldMkLst>
          <pc:docMk/>
          <pc:sldMk cId="517784289" sldId="417"/>
        </pc:sldMkLst>
        <pc:spChg chg="mod">
          <ac:chgData name="KEVIN SHILLINGFORD" userId="38cc4611-0548-4efc-af7e-21877d7c6d1c" providerId="ADAL" clId="{08F3E52E-307B-4A3B-9501-6E743D912D8F}" dt="2019-09-19T01:20:22.692" v="132" actId="5793"/>
          <ac:spMkLst>
            <pc:docMk/>
            <pc:sldMk cId="517784289" sldId="417"/>
            <ac:spMk id="3" creationId="{7FA2F33D-DC8A-455B-833C-A69FA29B7F9F}"/>
          </ac:spMkLst>
        </pc:spChg>
      </pc:sldChg>
      <pc:sldChg chg="modSp add ord">
        <pc:chgData name="KEVIN SHILLINGFORD" userId="38cc4611-0548-4efc-af7e-21877d7c6d1c" providerId="ADAL" clId="{08F3E52E-307B-4A3B-9501-6E743D912D8F}" dt="2019-09-19T01:46:33.489" v="205" actId="20577"/>
        <pc:sldMkLst>
          <pc:docMk/>
          <pc:sldMk cId="4267399737" sldId="418"/>
        </pc:sldMkLst>
        <pc:spChg chg="mod">
          <ac:chgData name="KEVIN SHILLINGFORD" userId="38cc4611-0548-4efc-af7e-21877d7c6d1c" providerId="ADAL" clId="{08F3E52E-307B-4A3B-9501-6E743D912D8F}" dt="2019-09-19T01:45:07.670" v="150" actId="20577"/>
          <ac:spMkLst>
            <pc:docMk/>
            <pc:sldMk cId="4267399737" sldId="418"/>
            <ac:spMk id="2" creationId="{16F35550-A1A1-487F-88AE-4464D2712A73}"/>
          </ac:spMkLst>
        </pc:spChg>
        <pc:spChg chg="mod">
          <ac:chgData name="KEVIN SHILLINGFORD" userId="38cc4611-0548-4efc-af7e-21877d7c6d1c" providerId="ADAL" clId="{08F3E52E-307B-4A3B-9501-6E743D912D8F}" dt="2019-09-19T01:46:33.489" v="205" actId="20577"/>
          <ac:spMkLst>
            <pc:docMk/>
            <pc:sldMk cId="4267399737" sldId="418"/>
            <ac:spMk id="6" creationId="{CC0D7C61-02CA-4988-A00B-DBE41A2B758D}"/>
          </ac:spMkLst>
        </pc:spChg>
      </pc:sldChg>
      <pc:sldChg chg="addSp delSp modSp add del delDesignElem">
        <pc:chgData name="KEVIN SHILLINGFORD" userId="38cc4611-0548-4efc-af7e-21877d7c6d1c" providerId="ADAL" clId="{08F3E52E-307B-4A3B-9501-6E743D912D8F}" dt="2019-09-19T01:47:29.595" v="214" actId="2696"/>
        <pc:sldMkLst>
          <pc:docMk/>
          <pc:sldMk cId="1767748658" sldId="419"/>
        </pc:sldMkLst>
        <pc:spChg chg="add mod">
          <ac:chgData name="KEVIN SHILLINGFORD" userId="38cc4611-0548-4efc-af7e-21877d7c6d1c" providerId="ADAL" clId="{08F3E52E-307B-4A3B-9501-6E743D912D8F}" dt="2019-09-19T01:47:15.653" v="210"/>
          <ac:spMkLst>
            <pc:docMk/>
            <pc:sldMk cId="1767748658" sldId="419"/>
            <ac:spMk id="4" creationId="{6BA231BD-F486-4A9C-8934-1086E1B4EE75}"/>
          </ac:spMkLst>
        </pc:spChg>
        <pc:spChg chg="add mod">
          <ac:chgData name="KEVIN SHILLINGFORD" userId="38cc4611-0548-4efc-af7e-21877d7c6d1c" providerId="ADAL" clId="{08F3E52E-307B-4A3B-9501-6E743D912D8F}" dt="2019-09-19T01:47:15.653" v="210"/>
          <ac:spMkLst>
            <pc:docMk/>
            <pc:sldMk cId="1767748658" sldId="419"/>
            <ac:spMk id="5" creationId="{8DF52583-F817-4F56-97D1-E223BAAD71A1}"/>
          </ac:spMkLst>
        </pc:spChg>
        <pc:spChg chg="del mod">
          <ac:chgData name="KEVIN SHILLINGFORD" userId="38cc4611-0548-4efc-af7e-21877d7c6d1c" providerId="ADAL" clId="{08F3E52E-307B-4A3B-9501-6E743D912D8F}" dt="2019-09-19T01:47:15.653" v="210"/>
          <ac:spMkLst>
            <pc:docMk/>
            <pc:sldMk cId="1767748658" sldId="419"/>
            <ac:spMk id="6" creationId="{CC0D7C61-02CA-4988-A00B-DBE41A2B758D}"/>
          </ac:spMkLst>
        </pc:spChg>
        <pc:spChg chg="del">
          <ac:chgData name="KEVIN SHILLINGFORD" userId="38cc4611-0548-4efc-af7e-21877d7c6d1c" providerId="ADAL" clId="{08F3E52E-307B-4A3B-9501-6E743D912D8F}" dt="2019-09-19T01:47:15.653" v="210"/>
          <ac:spMkLst>
            <pc:docMk/>
            <pc:sldMk cId="1767748658" sldId="419"/>
            <ac:spMk id="11" creationId="{967D8EB6-EAE1-4F9C-B398-83321E287204}"/>
          </ac:spMkLst>
        </pc:spChg>
        <pc:spChg chg="del">
          <ac:chgData name="KEVIN SHILLINGFORD" userId="38cc4611-0548-4efc-af7e-21877d7c6d1c" providerId="ADAL" clId="{08F3E52E-307B-4A3B-9501-6E743D912D8F}" dt="2019-09-19T01:47:15.653" v="210"/>
          <ac:spMkLst>
            <pc:docMk/>
            <pc:sldMk cId="1767748658" sldId="419"/>
            <ac:spMk id="14" creationId="{59A309A7-1751-4ABE-A3C1-EEC40366AD89}"/>
          </ac:spMkLst>
        </pc:spChg>
      </pc:sldChg>
      <pc:sldChg chg="addSp delSp modSp add delDesignElem">
        <pc:chgData name="KEVIN SHILLINGFORD" userId="38cc4611-0548-4efc-af7e-21877d7c6d1c" providerId="ADAL" clId="{08F3E52E-307B-4A3B-9501-6E743D912D8F}" dt="2019-09-19T11:31:19.818" v="2923" actId="1076"/>
        <pc:sldMkLst>
          <pc:docMk/>
          <pc:sldMk cId="3087819030" sldId="420"/>
        </pc:sldMkLst>
        <pc:spChg chg="mod">
          <ac:chgData name="KEVIN SHILLINGFORD" userId="38cc4611-0548-4efc-af7e-21877d7c6d1c" providerId="ADAL" clId="{08F3E52E-307B-4A3B-9501-6E743D912D8F}" dt="2019-09-19T11:30:22.592" v="2899" actId="122"/>
          <ac:spMkLst>
            <pc:docMk/>
            <pc:sldMk cId="3087819030" sldId="420"/>
            <ac:spMk id="2" creationId="{16F35550-A1A1-487F-88AE-4464D2712A73}"/>
          </ac:spMkLst>
        </pc:spChg>
        <pc:spChg chg="add mod">
          <ac:chgData name="KEVIN SHILLINGFORD" userId="38cc4611-0548-4efc-af7e-21877d7c6d1c" providerId="ADAL" clId="{08F3E52E-307B-4A3B-9501-6E743D912D8F}" dt="2019-09-19T11:30:46.910" v="2918" actId="20577"/>
          <ac:spMkLst>
            <pc:docMk/>
            <pc:sldMk cId="3087819030" sldId="420"/>
            <ac:spMk id="4" creationId="{6D05B2ED-06D3-4C75-B373-E8F0B407F289}"/>
          </ac:spMkLst>
        </pc:spChg>
        <pc:spChg chg="add mod">
          <ac:chgData name="KEVIN SHILLINGFORD" userId="38cc4611-0548-4efc-af7e-21877d7c6d1c" providerId="ADAL" clId="{08F3E52E-307B-4A3B-9501-6E743D912D8F}" dt="2019-09-19T11:30:59.556" v="2921" actId="20577"/>
          <ac:spMkLst>
            <pc:docMk/>
            <pc:sldMk cId="3087819030" sldId="420"/>
            <ac:spMk id="5" creationId="{72F85AB4-D72E-4195-8DA9-5C9A80514C51}"/>
          </ac:spMkLst>
        </pc:spChg>
        <pc:spChg chg="del mod">
          <ac:chgData name="KEVIN SHILLINGFORD" userId="38cc4611-0548-4efc-af7e-21877d7c6d1c" providerId="ADAL" clId="{08F3E52E-307B-4A3B-9501-6E743D912D8F}" dt="2019-09-19T01:47:40.482" v="218"/>
          <ac:spMkLst>
            <pc:docMk/>
            <pc:sldMk cId="3087819030" sldId="420"/>
            <ac:spMk id="6" creationId="{CC0D7C61-02CA-4988-A00B-DBE41A2B758D}"/>
          </ac:spMkLst>
        </pc:spChg>
        <pc:spChg chg="del">
          <ac:chgData name="KEVIN SHILLINGFORD" userId="38cc4611-0548-4efc-af7e-21877d7c6d1c" providerId="ADAL" clId="{08F3E52E-307B-4A3B-9501-6E743D912D8F}" dt="2019-09-19T01:47:40.482" v="218"/>
          <ac:spMkLst>
            <pc:docMk/>
            <pc:sldMk cId="3087819030" sldId="420"/>
            <ac:spMk id="11" creationId="{967D8EB6-EAE1-4F9C-B398-83321E287204}"/>
          </ac:spMkLst>
        </pc:spChg>
        <pc:spChg chg="del">
          <ac:chgData name="KEVIN SHILLINGFORD" userId="38cc4611-0548-4efc-af7e-21877d7c6d1c" providerId="ADAL" clId="{08F3E52E-307B-4A3B-9501-6E743D912D8F}" dt="2019-09-19T01:47:40.482" v="218"/>
          <ac:spMkLst>
            <pc:docMk/>
            <pc:sldMk cId="3087819030" sldId="420"/>
            <ac:spMk id="14" creationId="{59A309A7-1751-4ABE-A3C1-EEC40366AD89}"/>
          </ac:spMkLst>
        </pc:spChg>
        <pc:picChg chg="del mod">
          <ac:chgData name="KEVIN SHILLINGFORD" userId="38cc4611-0548-4efc-af7e-21877d7c6d1c" providerId="ADAL" clId="{08F3E52E-307B-4A3B-9501-6E743D912D8F}" dt="2019-09-19T09:59:04.194" v="1708"/>
          <ac:picMkLst>
            <pc:docMk/>
            <pc:sldMk cId="3087819030" sldId="420"/>
            <ac:picMk id="9" creationId="{D6E6F2B9-1855-4660-86C2-B4F87BCED6CD}"/>
          </ac:picMkLst>
        </pc:picChg>
        <pc:picChg chg="add mod">
          <ac:chgData name="KEVIN SHILLINGFORD" userId="38cc4611-0548-4efc-af7e-21877d7c6d1c" providerId="ADAL" clId="{08F3E52E-307B-4A3B-9501-6E743D912D8F}" dt="2019-09-19T11:31:19.818" v="2923" actId="1076"/>
          <ac:picMkLst>
            <pc:docMk/>
            <pc:sldMk cId="3087819030" sldId="420"/>
            <ac:picMk id="10" creationId="{15743FBC-8918-494C-BD01-07FD2DB91BEC}"/>
          </ac:picMkLst>
        </pc:picChg>
      </pc:sldChg>
      <pc:sldChg chg="add del">
        <pc:chgData name="KEVIN SHILLINGFORD" userId="38cc4611-0548-4efc-af7e-21877d7c6d1c" providerId="ADAL" clId="{08F3E52E-307B-4A3B-9501-6E743D912D8F}" dt="2019-09-19T01:49:07.411" v="256"/>
        <pc:sldMkLst>
          <pc:docMk/>
          <pc:sldMk cId="226305865" sldId="421"/>
        </pc:sldMkLst>
      </pc:sldChg>
      <pc:sldChg chg="add del">
        <pc:chgData name="KEVIN SHILLINGFORD" userId="38cc4611-0548-4efc-af7e-21877d7c6d1c" providerId="ADAL" clId="{08F3E52E-307B-4A3B-9501-6E743D912D8F}" dt="2019-09-19T11:28:27.862" v="2880" actId="2696"/>
        <pc:sldMkLst>
          <pc:docMk/>
          <pc:sldMk cId="2991706958" sldId="421"/>
        </pc:sldMkLst>
      </pc:sldChg>
      <pc:sldChg chg="addSp delSp modSp add ord">
        <pc:chgData name="KEVIN SHILLINGFORD" userId="38cc4611-0548-4efc-af7e-21877d7c6d1c" providerId="ADAL" clId="{08F3E52E-307B-4A3B-9501-6E743D912D8F}" dt="2019-09-19T10:00:44.919" v="1726" actId="255"/>
        <pc:sldMkLst>
          <pc:docMk/>
          <pc:sldMk cId="1676025485" sldId="422"/>
        </pc:sldMkLst>
        <pc:spChg chg="mod">
          <ac:chgData name="KEVIN SHILLINGFORD" userId="38cc4611-0548-4efc-af7e-21877d7c6d1c" providerId="ADAL" clId="{08F3E52E-307B-4A3B-9501-6E743D912D8F}" dt="2019-09-19T10:00:44.919" v="1726" actId="255"/>
          <ac:spMkLst>
            <pc:docMk/>
            <pc:sldMk cId="1676025485" sldId="422"/>
            <ac:spMk id="2" creationId="{16F35550-A1A1-487F-88AE-4464D2712A73}"/>
          </ac:spMkLst>
        </pc:spChg>
        <pc:spChg chg="mod">
          <ac:chgData name="KEVIN SHILLINGFORD" userId="38cc4611-0548-4efc-af7e-21877d7c6d1c" providerId="ADAL" clId="{08F3E52E-307B-4A3B-9501-6E743D912D8F}" dt="2019-09-19T10:00:07.867" v="1718" actId="255"/>
          <ac:spMkLst>
            <pc:docMk/>
            <pc:sldMk cId="1676025485" sldId="422"/>
            <ac:spMk id="5" creationId="{91935F9A-0EF9-445D-A9C8-FB5233020459}"/>
          </ac:spMkLst>
        </pc:spChg>
        <pc:spChg chg="mod">
          <ac:chgData name="KEVIN SHILLINGFORD" userId="38cc4611-0548-4efc-af7e-21877d7c6d1c" providerId="ADAL" clId="{08F3E52E-307B-4A3B-9501-6E743D912D8F}" dt="2019-09-19T10:00:24.255" v="1721" actId="113"/>
          <ac:spMkLst>
            <pc:docMk/>
            <pc:sldMk cId="1676025485" sldId="422"/>
            <ac:spMk id="8" creationId="{D91E935A-31D1-4462-AFA2-CC35B8E4FCC4}"/>
          </ac:spMkLst>
        </pc:spChg>
        <pc:spChg chg="add del">
          <ac:chgData name="KEVIN SHILLINGFORD" userId="38cc4611-0548-4efc-af7e-21877d7c6d1c" providerId="ADAL" clId="{08F3E52E-307B-4A3B-9501-6E743D912D8F}" dt="2019-09-19T09:59:28.102" v="1712" actId="26606"/>
          <ac:spMkLst>
            <pc:docMk/>
            <pc:sldMk cId="1676025485" sldId="422"/>
            <ac:spMk id="13" creationId="{B36F400F-DF28-43BC-8D8E-4929793B392A}"/>
          </ac:spMkLst>
        </pc:spChg>
        <pc:spChg chg="add">
          <ac:chgData name="KEVIN SHILLINGFORD" userId="38cc4611-0548-4efc-af7e-21877d7c6d1c" providerId="ADAL" clId="{08F3E52E-307B-4A3B-9501-6E743D912D8F}" dt="2019-09-19T09:59:28.129" v="1713" actId="26606"/>
          <ac:spMkLst>
            <pc:docMk/>
            <pc:sldMk cId="1676025485" sldId="422"/>
            <ac:spMk id="16" creationId="{4C608BEB-860E-4094-8511-78603564A75E}"/>
          </ac:spMkLst>
        </pc:spChg>
        <pc:picChg chg="add">
          <ac:chgData name="KEVIN SHILLINGFORD" userId="38cc4611-0548-4efc-af7e-21877d7c6d1c" providerId="ADAL" clId="{08F3E52E-307B-4A3B-9501-6E743D912D8F}" dt="2019-09-19T09:59:12.034" v="1710"/>
          <ac:picMkLst>
            <pc:docMk/>
            <pc:sldMk cId="1676025485" sldId="422"/>
            <ac:picMk id="6" creationId="{ED7759CF-7CEA-4FD0-9821-26EA23AAD384}"/>
          </ac:picMkLst>
        </pc:picChg>
        <pc:cxnChg chg="add">
          <ac:chgData name="KEVIN SHILLINGFORD" userId="38cc4611-0548-4efc-af7e-21877d7c6d1c" providerId="ADAL" clId="{08F3E52E-307B-4A3B-9501-6E743D912D8F}" dt="2019-09-19T09:59:28.129" v="1713" actId="26606"/>
          <ac:cxnSpMkLst>
            <pc:docMk/>
            <pc:sldMk cId="1676025485" sldId="422"/>
            <ac:cxnSpMk id="15" creationId="{1F16A8D4-FE87-4604-88B2-394B5D1EB437}"/>
          </ac:cxnSpMkLst>
        </pc:cxnChg>
      </pc:sldChg>
      <pc:sldChg chg="modSp add del ord">
        <pc:chgData name="KEVIN SHILLINGFORD" userId="38cc4611-0548-4efc-af7e-21877d7c6d1c" providerId="ADAL" clId="{08F3E52E-307B-4A3B-9501-6E743D912D8F}" dt="2019-09-19T11:31:39.585" v="2924" actId="2696"/>
        <pc:sldMkLst>
          <pc:docMk/>
          <pc:sldMk cId="33824977" sldId="423"/>
        </pc:sldMkLst>
        <pc:spChg chg="mod">
          <ac:chgData name="KEVIN SHILLINGFORD" userId="38cc4611-0548-4efc-af7e-21877d7c6d1c" providerId="ADAL" clId="{08F3E52E-307B-4A3B-9501-6E743D912D8F}" dt="2019-09-19T10:01:55.559" v="1749" actId="20577"/>
          <ac:spMkLst>
            <pc:docMk/>
            <pc:sldMk cId="33824977" sldId="423"/>
            <ac:spMk id="2" creationId="{16F35550-A1A1-487F-88AE-4464D2712A73}"/>
          </ac:spMkLst>
        </pc:spChg>
      </pc:sldChg>
      <pc:sldChg chg="add del">
        <pc:chgData name="KEVIN SHILLINGFORD" userId="38cc4611-0548-4efc-af7e-21877d7c6d1c" providerId="ADAL" clId="{08F3E52E-307B-4A3B-9501-6E743D912D8F}" dt="2019-09-19T10:01:35.522" v="1730"/>
        <pc:sldMkLst>
          <pc:docMk/>
          <pc:sldMk cId="2610871463" sldId="423"/>
        </pc:sldMkLst>
      </pc:sldChg>
      <pc:sldChg chg="modSp add del">
        <pc:chgData name="KEVIN SHILLINGFORD" userId="38cc4611-0548-4efc-af7e-21877d7c6d1c" providerId="ADAL" clId="{08F3E52E-307B-4A3B-9501-6E743D912D8F}" dt="2019-09-19T11:46:47.770" v="3242" actId="2696"/>
        <pc:sldMkLst>
          <pc:docMk/>
          <pc:sldMk cId="2537714743" sldId="424"/>
        </pc:sldMkLst>
        <pc:spChg chg="mod">
          <ac:chgData name="KEVIN SHILLINGFORD" userId="38cc4611-0548-4efc-af7e-21877d7c6d1c" providerId="ADAL" clId="{08F3E52E-307B-4A3B-9501-6E743D912D8F}" dt="2019-09-19T10:02:05.310" v="1770" actId="20577"/>
          <ac:spMkLst>
            <pc:docMk/>
            <pc:sldMk cId="2537714743" sldId="424"/>
            <ac:spMk id="2" creationId="{16F35550-A1A1-487F-88AE-4464D2712A73}"/>
          </ac:spMkLst>
        </pc:spChg>
      </pc:sldChg>
      <pc:sldChg chg="addSp delSp modSp add ord delDesignElem">
        <pc:chgData name="KEVIN SHILLINGFORD" userId="38cc4611-0548-4efc-af7e-21877d7c6d1c" providerId="ADAL" clId="{08F3E52E-307B-4A3B-9501-6E743D912D8F}" dt="2019-09-19T11:49:34.361" v="3304" actId="20577"/>
        <pc:sldMkLst>
          <pc:docMk/>
          <pc:sldMk cId="1137851626" sldId="425"/>
        </pc:sldMkLst>
        <pc:spChg chg="mod">
          <ac:chgData name="KEVIN SHILLINGFORD" userId="38cc4611-0548-4efc-af7e-21877d7c6d1c" providerId="ADAL" clId="{08F3E52E-307B-4A3B-9501-6E743D912D8F}" dt="2019-09-19T11:48:48.999" v="3254" actId="20577"/>
          <ac:spMkLst>
            <pc:docMk/>
            <pc:sldMk cId="1137851626" sldId="425"/>
            <ac:spMk id="2" creationId="{16F35550-A1A1-487F-88AE-4464D2712A73}"/>
          </ac:spMkLst>
        </pc:spChg>
        <pc:spChg chg="add mod">
          <ac:chgData name="KEVIN SHILLINGFORD" userId="38cc4611-0548-4efc-af7e-21877d7c6d1c" providerId="ADAL" clId="{08F3E52E-307B-4A3B-9501-6E743D912D8F}" dt="2019-09-19T11:49:34.361" v="3304" actId="20577"/>
          <ac:spMkLst>
            <pc:docMk/>
            <pc:sldMk cId="1137851626" sldId="425"/>
            <ac:spMk id="4" creationId="{C4454ACA-E185-4374-B6FF-78111D5222D3}"/>
          </ac:spMkLst>
        </pc:spChg>
        <pc:spChg chg="add mod">
          <ac:chgData name="KEVIN SHILLINGFORD" userId="38cc4611-0548-4efc-af7e-21877d7c6d1c" providerId="ADAL" clId="{08F3E52E-307B-4A3B-9501-6E743D912D8F}" dt="2019-09-19T11:48:41.978" v="3250" actId="5793"/>
          <ac:spMkLst>
            <pc:docMk/>
            <pc:sldMk cId="1137851626" sldId="425"/>
            <ac:spMk id="5" creationId="{3389F000-AE64-4CE9-A6CF-2696B849C0AB}"/>
          </ac:spMkLst>
        </pc:spChg>
        <pc:spChg chg="del">
          <ac:chgData name="KEVIN SHILLINGFORD" userId="38cc4611-0548-4efc-af7e-21877d7c6d1c" providerId="ADAL" clId="{08F3E52E-307B-4A3B-9501-6E743D912D8F}" dt="2019-09-19T10:37:16.912" v="1842"/>
          <ac:spMkLst>
            <pc:docMk/>
            <pc:sldMk cId="1137851626" sldId="425"/>
            <ac:spMk id="16" creationId="{967D8EB6-EAE1-4F9C-B398-83321E287204}"/>
          </ac:spMkLst>
        </pc:spChg>
        <pc:spChg chg="del">
          <ac:chgData name="KEVIN SHILLINGFORD" userId="38cc4611-0548-4efc-af7e-21877d7c6d1c" providerId="ADAL" clId="{08F3E52E-307B-4A3B-9501-6E743D912D8F}" dt="2019-09-19T10:37:16.912" v="1842"/>
          <ac:spMkLst>
            <pc:docMk/>
            <pc:sldMk cId="1137851626" sldId="425"/>
            <ac:spMk id="17" creationId="{59A309A7-1751-4ABE-A3C1-EEC40366AD89}"/>
          </ac:spMkLst>
        </pc:spChg>
        <pc:picChg chg="mod">
          <ac:chgData name="KEVIN SHILLINGFORD" userId="38cc4611-0548-4efc-af7e-21877d7c6d1c" providerId="ADAL" clId="{08F3E52E-307B-4A3B-9501-6E743D912D8F}" dt="2019-09-19T10:37:22.806" v="1843" actId="1076"/>
          <ac:picMkLst>
            <pc:docMk/>
            <pc:sldMk cId="1137851626" sldId="425"/>
            <ac:picMk id="9" creationId="{D6E6F2B9-1855-4660-86C2-B4F87BCED6CD}"/>
          </ac:picMkLst>
        </pc:picChg>
      </pc:sldChg>
      <pc:sldChg chg="add del">
        <pc:chgData name="KEVIN SHILLINGFORD" userId="38cc4611-0548-4efc-af7e-21877d7c6d1c" providerId="ADAL" clId="{08F3E52E-307B-4A3B-9501-6E743D912D8F}" dt="2019-09-19T11:38:28.004" v="3025" actId="2696"/>
        <pc:sldMkLst>
          <pc:docMk/>
          <pc:sldMk cId="2157707878" sldId="426"/>
        </pc:sldMkLst>
      </pc:sldChg>
      <pc:sldChg chg="addSp delSp modSp mod setBg delDesignElem">
        <pc:chgData name="KEVIN SHILLINGFORD" userId="38cc4611-0548-4efc-af7e-21877d7c6d1c" providerId="ADAL" clId="{08F3E52E-307B-4A3B-9501-6E743D912D8F}" dt="2019-09-19T11:23:44.018" v="2877" actId="122"/>
        <pc:sldMkLst>
          <pc:docMk/>
          <pc:sldMk cId="2009511543" sldId="428"/>
        </pc:sldMkLst>
        <pc:spChg chg="mod">
          <ac:chgData name="KEVIN SHILLINGFORD" userId="38cc4611-0548-4efc-af7e-21877d7c6d1c" providerId="ADAL" clId="{08F3E52E-307B-4A3B-9501-6E743D912D8F}" dt="2019-09-19T11:23:44.018" v="2877" actId="122"/>
          <ac:spMkLst>
            <pc:docMk/>
            <pc:sldMk cId="2009511543" sldId="428"/>
            <ac:spMk id="2" creationId="{16F35550-A1A1-487F-88AE-4464D2712A73}"/>
          </ac:spMkLst>
        </pc:spChg>
        <pc:spChg chg="mod">
          <ac:chgData name="KEVIN SHILLINGFORD" userId="38cc4611-0548-4efc-af7e-21877d7c6d1c" providerId="ADAL" clId="{08F3E52E-307B-4A3B-9501-6E743D912D8F}" dt="2019-09-19T11:23:38.476" v="2876" actId="27636"/>
          <ac:spMkLst>
            <pc:docMk/>
            <pc:sldMk cId="2009511543" sldId="428"/>
            <ac:spMk id="6" creationId="{CC0D7C61-02CA-4988-A00B-DBE41A2B758D}"/>
          </ac:spMkLst>
        </pc:spChg>
        <pc:spChg chg="add">
          <ac:chgData name="KEVIN SHILLINGFORD" userId="38cc4611-0548-4efc-af7e-21877d7c6d1c" providerId="ADAL" clId="{08F3E52E-307B-4A3B-9501-6E743D912D8F}" dt="2019-09-19T11:23:18.919" v="2871" actId="26606"/>
          <ac:spMkLst>
            <pc:docMk/>
            <pc:sldMk cId="2009511543" sldId="428"/>
            <ac:spMk id="11" creationId="{59A309A7-1751-4ABE-A3C1-EEC40366AD89}"/>
          </ac:spMkLst>
        </pc:spChg>
        <pc:spChg chg="add">
          <ac:chgData name="KEVIN SHILLINGFORD" userId="38cc4611-0548-4efc-af7e-21877d7c6d1c" providerId="ADAL" clId="{08F3E52E-307B-4A3B-9501-6E743D912D8F}" dt="2019-09-19T11:23:18.919" v="2871" actId="26606"/>
          <ac:spMkLst>
            <pc:docMk/>
            <pc:sldMk cId="2009511543" sldId="428"/>
            <ac:spMk id="12" creationId="{967D8EB6-EAE1-4F9C-B398-83321E287204}"/>
          </ac:spMkLst>
        </pc:spChg>
        <pc:spChg chg="add del">
          <ac:chgData name="KEVIN SHILLINGFORD" userId="38cc4611-0548-4efc-af7e-21877d7c6d1c" providerId="ADAL" clId="{08F3E52E-307B-4A3B-9501-6E743D912D8F}" dt="2019-09-19T11:22:58.193" v="2866" actId="26606"/>
          <ac:spMkLst>
            <pc:docMk/>
            <pc:sldMk cId="2009511543" sldId="428"/>
            <ac:spMk id="14" creationId="{59A309A7-1751-4ABE-A3C1-EEC40366AD89}"/>
          </ac:spMkLst>
        </pc:spChg>
        <pc:spChg chg="add del">
          <ac:chgData name="KEVIN SHILLINGFORD" userId="38cc4611-0548-4efc-af7e-21877d7c6d1c" providerId="ADAL" clId="{08F3E52E-307B-4A3B-9501-6E743D912D8F}" dt="2019-09-19T11:22:58.193" v="2866" actId="26606"/>
          <ac:spMkLst>
            <pc:docMk/>
            <pc:sldMk cId="2009511543" sldId="428"/>
            <ac:spMk id="16" creationId="{967D8EB6-EAE1-4F9C-B398-83321E287204}"/>
          </ac:spMkLst>
        </pc:spChg>
      </pc:sldChg>
      <pc:sldChg chg="delSp add del setBg delDesignElem">
        <pc:chgData name="KEVIN SHILLINGFORD" userId="38cc4611-0548-4efc-af7e-21877d7c6d1c" providerId="ADAL" clId="{08F3E52E-307B-4A3B-9501-6E743D912D8F}" dt="2019-09-19T11:34:23.009" v="2932" actId="2696"/>
        <pc:sldMkLst>
          <pc:docMk/>
          <pc:sldMk cId="3710086275" sldId="429"/>
        </pc:sldMkLst>
        <pc:spChg chg="del">
          <ac:chgData name="KEVIN SHILLINGFORD" userId="38cc4611-0548-4efc-af7e-21877d7c6d1c" providerId="ADAL" clId="{08F3E52E-307B-4A3B-9501-6E743D912D8F}" dt="2019-09-19T11:33:35.691" v="2926"/>
          <ac:spMkLst>
            <pc:docMk/>
            <pc:sldMk cId="3710086275" sldId="429"/>
            <ac:spMk id="9" creationId="{1DB7C82F-AB7E-4F0C-B829-FA1B9C415180}"/>
          </ac:spMkLst>
        </pc:spChg>
        <pc:spChg chg="del">
          <ac:chgData name="KEVIN SHILLINGFORD" userId="38cc4611-0548-4efc-af7e-21877d7c6d1c" providerId="ADAL" clId="{08F3E52E-307B-4A3B-9501-6E743D912D8F}" dt="2019-09-19T11:33:35.691" v="2926"/>
          <ac:spMkLst>
            <pc:docMk/>
            <pc:sldMk cId="3710086275" sldId="429"/>
            <ac:spMk id="11" creationId="{F55FFF17-D3D5-4F58-BA56-54EA901CE038}"/>
          </ac:spMkLst>
        </pc:spChg>
      </pc:sldChg>
      <pc:sldChg chg="delSp add del setBg delDesignElem">
        <pc:chgData name="KEVIN SHILLINGFORD" userId="38cc4611-0548-4efc-af7e-21877d7c6d1c" providerId="ADAL" clId="{08F3E52E-307B-4A3B-9501-6E743D912D8F}" dt="2019-09-19T11:34:27.007" v="2933" actId="2696"/>
        <pc:sldMkLst>
          <pc:docMk/>
          <pc:sldMk cId="4289255067" sldId="430"/>
        </pc:sldMkLst>
        <pc:spChg chg="del">
          <ac:chgData name="KEVIN SHILLINGFORD" userId="38cc4611-0548-4efc-af7e-21877d7c6d1c" providerId="ADAL" clId="{08F3E52E-307B-4A3B-9501-6E743D912D8F}" dt="2019-09-19T11:33:48.821" v="2929"/>
          <ac:spMkLst>
            <pc:docMk/>
            <pc:sldMk cId="4289255067" sldId="430"/>
            <ac:spMk id="9" creationId="{1DB7C82F-AB7E-4F0C-B829-FA1B9C415180}"/>
          </ac:spMkLst>
        </pc:spChg>
        <pc:spChg chg="del">
          <ac:chgData name="KEVIN SHILLINGFORD" userId="38cc4611-0548-4efc-af7e-21877d7c6d1c" providerId="ADAL" clId="{08F3E52E-307B-4A3B-9501-6E743D912D8F}" dt="2019-09-19T11:33:48.821" v="2929"/>
          <ac:spMkLst>
            <pc:docMk/>
            <pc:sldMk cId="4289255067" sldId="430"/>
            <ac:spMk id="11" creationId="{F55FFF17-D3D5-4F58-BA56-54EA901CE038}"/>
          </ac:spMkLst>
        </pc:spChg>
      </pc:sldChg>
      <pc:sldChg chg="add ord">
        <pc:chgData name="KEVIN SHILLINGFORD" userId="38cc4611-0548-4efc-af7e-21877d7c6d1c" providerId="ADAL" clId="{08F3E52E-307B-4A3B-9501-6E743D912D8F}" dt="2019-09-19T11:34:20.485" v="2931"/>
        <pc:sldMkLst>
          <pc:docMk/>
          <pc:sldMk cId="3372457473" sldId="431"/>
        </pc:sldMkLst>
      </pc:sldChg>
      <pc:sldChg chg="add del">
        <pc:chgData name="KEVIN SHILLINGFORD" userId="38cc4611-0548-4efc-af7e-21877d7c6d1c" providerId="ADAL" clId="{08F3E52E-307B-4A3B-9501-6E743D912D8F}" dt="2019-09-19T11:35:37.291" v="2970"/>
        <pc:sldMkLst>
          <pc:docMk/>
          <pc:sldMk cId="607089283" sldId="432"/>
        </pc:sldMkLst>
      </pc:sldChg>
      <pc:sldChg chg="addSp delSp modSp add mod setBg">
        <pc:chgData name="KEVIN SHILLINGFORD" userId="38cc4611-0548-4efc-af7e-21877d7c6d1c" providerId="ADAL" clId="{08F3E52E-307B-4A3B-9501-6E743D912D8F}" dt="2019-09-19T11:46:25.683" v="3241" actId="255"/>
        <pc:sldMkLst>
          <pc:docMk/>
          <pc:sldMk cId="3632520661" sldId="432"/>
        </pc:sldMkLst>
        <pc:spChg chg="mod">
          <ac:chgData name="KEVIN SHILLINGFORD" userId="38cc4611-0548-4efc-af7e-21877d7c6d1c" providerId="ADAL" clId="{08F3E52E-307B-4A3B-9501-6E743D912D8F}" dt="2019-09-19T11:37:26.043" v="3023" actId="27636"/>
          <ac:spMkLst>
            <pc:docMk/>
            <pc:sldMk cId="3632520661" sldId="432"/>
            <ac:spMk id="2" creationId="{9A9F1EC0-0989-499D-8BEB-EB6E920D4906}"/>
          </ac:spMkLst>
        </pc:spChg>
        <pc:spChg chg="del mod">
          <ac:chgData name="KEVIN SHILLINGFORD" userId="38cc4611-0548-4efc-af7e-21877d7c6d1c" providerId="ADAL" clId="{08F3E52E-307B-4A3B-9501-6E743D912D8F}" dt="2019-09-19T11:36:33.184" v="2999"/>
          <ac:spMkLst>
            <pc:docMk/>
            <pc:sldMk cId="3632520661" sldId="432"/>
            <ac:spMk id="4" creationId="{55839778-2249-4BEC-976D-203D2EE895E7}"/>
          </ac:spMkLst>
        </pc:spChg>
        <pc:spChg chg="add mod">
          <ac:chgData name="KEVIN SHILLINGFORD" userId="38cc4611-0548-4efc-af7e-21877d7c6d1c" providerId="ADAL" clId="{08F3E52E-307B-4A3B-9501-6E743D912D8F}" dt="2019-09-19T11:46:25.683" v="3241" actId="255"/>
          <ac:spMkLst>
            <pc:docMk/>
            <pc:sldMk cId="3632520661" sldId="432"/>
            <ac:spMk id="5" creationId="{28A40910-81FA-40B4-8B7B-3D5F137F774E}"/>
          </ac:spMkLst>
        </pc:spChg>
        <pc:spChg chg="add del">
          <ac:chgData name="KEVIN SHILLINGFORD" userId="38cc4611-0548-4efc-af7e-21877d7c6d1c" providerId="ADAL" clId="{08F3E52E-307B-4A3B-9501-6E743D912D8F}" dt="2019-09-19T11:36:43.084" v="3001" actId="26606"/>
          <ac:spMkLst>
            <pc:docMk/>
            <pc:sldMk cId="3632520661" sldId="432"/>
            <ac:spMk id="21" creationId="{59A309A7-1751-4ABE-A3C1-EEC40366AD89}"/>
          </ac:spMkLst>
        </pc:spChg>
        <pc:spChg chg="add del">
          <ac:chgData name="KEVIN SHILLINGFORD" userId="38cc4611-0548-4efc-af7e-21877d7c6d1c" providerId="ADAL" clId="{08F3E52E-307B-4A3B-9501-6E743D912D8F}" dt="2019-09-19T11:36:43.084" v="3001" actId="26606"/>
          <ac:spMkLst>
            <pc:docMk/>
            <pc:sldMk cId="3632520661" sldId="432"/>
            <ac:spMk id="22" creationId="{967D8EB6-EAE1-4F9C-B398-83321E287204}"/>
          </ac:spMkLst>
        </pc:spChg>
        <pc:spChg chg="add del">
          <ac:chgData name="KEVIN SHILLINGFORD" userId="38cc4611-0548-4efc-af7e-21877d7c6d1c" providerId="ADAL" clId="{08F3E52E-307B-4A3B-9501-6E743D912D8F}" dt="2019-09-19T11:36:43.084" v="3001" actId="26606"/>
          <ac:spMkLst>
            <pc:docMk/>
            <pc:sldMk cId="3632520661" sldId="432"/>
            <ac:spMk id="27" creationId="{4351DFE5-F63D-4BE0-BDA9-E3EB88F01AA5}"/>
          </ac:spMkLst>
        </pc:spChg>
        <pc:picChg chg="add mod">
          <ac:chgData name="KEVIN SHILLINGFORD" userId="38cc4611-0548-4efc-af7e-21877d7c6d1c" providerId="ADAL" clId="{08F3E52E-307B-4A3B-9501-6E743D912D8F}" dt="2019-09-19T11:40:24.949" v="3042" actId="1036"/>
          <ac:picMkLst>
            <pc:docMk/>
            <pc:sldMk cId="3632520661" sldId="432"/>
            <ac:picMk id="3" creationId="{8A49A350-C5CE-448F-96F0-1BF1E3917080}"/>
          </ac:picMkLst>
        </pc:picChg>
        <pc:picChg chg="mod">
          <ac:chgData name="KEVIN SHILLINGFORD" userId="38cc4611-0548-4efc-af7e-21877d7c6d1c" providerId="ADAL" clId="{08F3E52E-307B-4A3B-9501-6E743D912D8F}" dt="2019-09-19T11:36:43.084" v="3001" actId="26606"/>
          <ac:picMkLst>
            <pc:docMk/>
            <pc:sldMk cId="3632520661" sldId="432"/>
            <ac:picMk id="9" creationId="{D6E6F2B9-1855-4660-86C2-B4F87BCED6CD}"/>
          </ac:picMkLst>
        </pc:picChg>
        <pc:picChg chg="add del">
          <ac:chgData name="KEVIN SHILLINGFORD" userId="38cc4611-0548-4efc-af7e-21877d7c6d1c" providerId="ADAL" clId="{08F3E52E-307B-4A3B-9501-6E743D912D8F}" dt="2019-09-19T11:36:43.084" v="3001" actId="26606"/>
          <ac:picMkLst>
            <pc:docMk/>
            <pc:sldMk cId="3632520661" sldId="432"/>
            <ac:picMk id="29" creationId="{02DD2BC0-6F29-4B4F-8D61-2DCF6D2E8E73}"/>
          </ac:picMkLst>
        </pc:picChg>
      </pc:sldChg>
      <pc:sldChg chg="add del">
        <pc:chgData name="KEVIN SHILLINGFORD" userId="38cc4611-0548-4efc-af7e-21877d7c6d1c" providerId="ADAL" clId="{08F3E52E-307B-4A3B-9501-6E743D912D8F}" dt="2019-09-19T12:37:41.455" v="3308" actId="2696"/>
        <pc:sldMkLst>
          <pc:docMk/>
          <pc:sldMk cId="882921089" sldId="433"/>
        </pc:sldMkLst>
      </pc:sldChg>
      <pc:sldChg chg="add del">
        <pc:chgData name="KEVIN SHILLINGFORD" userId="38cc4611-0548-4efc-af7e-21877d7c6d1c" providerId="ADAL" clId="{08F3E52E-307B-4A3B-9501-6E743D912D8F}" dt="2019-09-19T12:36:53.759" v="3306" actId="2696"/>
        <pc:sldMkLst>
          <pc:docMk/>
          <pc:sldMk cId="1248990469" sldId="433"/>
        </pc:sldMkLst>
      </pc:sldChg>
      <pc:sldMasterChg chg="del delSldLayout">
        <pc:chgData name="KEVIN SHILLINGFORD" userId="38cc4611-0548-4efc-af7e-21877d7c6d1c" providerId="ADAL" clId="{08F3E52E-307B-4A3B-9501-6E743D912D8F}" dt="2019-09-19T12:48:12.653" v="3570" actId="2696"/>
        <pc:sldMasterMkLst>
          <pc:docMk/>
          <pc:sldMasterMk cId="2819789638" sldId="2147483660"/>
        </pc:sldMasterMkLst>
        <pc:sldLayoutChg chg="del">
          <pc:chgData name="KEVIN SHILLINGFORD" userId="38cc4611-0548-4efc-af7e-21877d7c6d1c" providerId="ADAL" clId="{08F3E52E-307B-4A3B-9501-6E743D912D8F}" dt="2019-09-19T12:48:12.612" v="3559" actId="2696"/>
          <pc:sldLayoutMkLst>
            <pc:docMk/>
            <pc:sldMasterMk cId="2819789638" sldId="2147483660"/>
            <pc:sldLayoutMk cId="3888470593" sldId="2147483661"/>
          </pc:sldLayoutMkLst>
        </pc:sldLayoutChg>
        <pc:sldLayoutChg chg="del">
          <pc:chgData name="KEVIN SHILLINGFORD" userId="38cc4611-0548-4efc-af7e-21877d7c6d1c" providerId="ADAL" clId="{08F3E52E-307B-4A3B-9501-6E743D912D8F}" dt="2019-09-19T12:48:12.615" v="3560" actId="2696"/>
          <pc:sldLayoutMkLst>
            <pc:docMk/>
            <pc:sldMasterMk cId="2819789638" sldId="2147483660"/>
            <pc:sldLayoutMk cId="1583356909" sldId="2147483662"/>
          </pc:sldLayoutMkLst>
        </pc:sldLayoutChg>
        <pc:sldLayoutChg chg="del">
          <pc:chgData name="KEVIN SHILLINGFORD" userId="38cc4611-0548-4efc-af7e-21877d7c6d1c" providerId="ADAL" clId="{08F3E52E-307B-4A3B-9501-6E743D912D8F}" dt="2019-09-19T12:48:12.617" v="3561" actId="2696"/>
          <pc:sldLayoutMkLst>
            <pc:docMk/>
            <pc:sldMasterMk cId="2819789638" sldId="2147483660"/>
            <pc:sldLayoutMk cId="3914425891" sldId="2147483663"/>
          </pc:sldLayoutMkLst>
        </pc:sldLayoutChg>
        <pc:sldLayoutChg chg="del">
          <pc:chgData name="KEVIN SHILLINGFORD" userId="38cc4611-0548-4efc-af7e-21877d7c6d1c" providerId="ADAL" clId="{08F3E52E-307B-4A3B-9501-6E743D912D8F}" dt="2019-09-19T12:48:12.621" v="3562" actId="2696"/>
          <pc:sldLayoutMkLst>
            <pc:docMk/>
            <pc:sldMasterMk cId="2819789638" sldId="2147483660"/>
            <pc:sldLayoutMk cId="1667845407" sldId="2147483664"/>
          </pc:sldLayoutMkLst>
        </pc:sldLayoutChg>
        <pc:sldLayoutChg chg="del">
          <pc:chgData name="KEVIN SHILLINGFORD" userId="38cc4611-0548-4efc-af7e-21877d7c6d1c" providerId="ADAL" clId="{08F3E52E-307B-4A3B-9501-6E743D912D8F}" dt="2019-09-19T12:48:12.626" v="3563" actId="2696"/>
          <pc:sldLayoutMkLst>
            <pc:docMk/>
            <pc:sldMasterMk cId="2819789638" sldId="2147483660"/>
            <pc:sldLayoutMk cId="3445954787" sldId="2147483665"/>
          </pc:sldLayoutMkLst>
        </pc:sldLayoutChg>
        <pc:sldLayoutChg chg="del">
          <pc:chgData name="KEVIN SHILLINGFORD" userId="38cc4611-0548-4efc-af7e-21877d7c6d1c" providerId="ADAL" clId="{08F3E52E-307B-4A3B-9501-6E743D912D8F}" dt="2019-09-19T12:48:12.629" v="3564" actId="2696"/>
          <pc:sldLayoutMkLst>
            <pc:docMk/>
            <pc:sldMasterMk cId="2819789638" sldId="2147483660"/>
            <pc:sldLayoutMk cId="2647448966" sldId="2147483666"/>
          </pc:sldLayoutMkLst>
        </pc:sldLayoutChg>
        <pc:sldLayoutChg chg="del">
          <pc:chgData name="KEVIN SHILLINGFORD" userId="38cc4611-0548-4efc-af7e-21877d7c6d1c" providerId="ADAL" clId="{08F3E52E-307B-4A3B-9501-6E743D912D8F}" dt="2019-09-19T12:48:12.631" v="3565" actId="2696"/>
          <pc:sldLayoutMkLst>
            <pc:docMk/>
            <pc:sldMasterMk cId="2819789638" sldId="2147483660"/>
            <pc:sldLayoutMk cId="2048458480" sldId="2147483667"/>
          </pc:sldLayoutMkLst>
        </pc:sldLayoutChg>
        <pc:sldLayoutChg chg="del">
          <pc:chgData name="KEVIN SHILLINGFORD" userId="38cc4611-0548-4efc-af7e-21877d7c6d1c" providerId="ADAL" clId="{08F3E52E-307B-4A3B-9501-6E743D912D8F}" dt="2019-09-19T12:48:12.634" v="3566" actId="2696"/>
          <pc:sldLayoutMkLst>
            <pc:docMk/>
            <pc:sldMasterMk cId="2819789638" sldId="2147483660"/>
            <pc:sldLayoutMk cId="569520810" sldId="2147483668"/>
          </pc:sldLayoutMkLst>
        </pc:sldLayoutChg>
        <pc:sldLayoutChg chg="del">
          <pc:chgData name="KEVIN SHILLINGFORD" userId="38cc4611-0548-4efc-af7e-21877d7c6d1c" providerId="ADAL" clId="{08F3E52E-307B-4A3B-9501-6E743D912D8F}" dt="2019-09-19T12:48:12.643" v="3567" actId="2696"/>
          <pc:sldLayoutMkLst>
            <pc:docMk/>
            <pc:sldMasterMk cId="2819789638" sldId="2147483660"/>
            <pc:sldLayoutMk cId="2175454250" sldId="2147483669"/>
          </pc:sldLayoutMkLst>
        </pc:sldLayoutChg>
        <pc:sldLayoutChg chg="del">
          <pc:chgData name="KEVIN SHILLINGFORD" userId="38cc4611-0548-4efc-af7e-21877d7c6d1c" providerId="ADAL" clId="{08F3E52E-307B-4A3B-9501-6E743D912D8F}" dt="2019-09-19T12:48:12.645" v="3568" actId="2696"/>
          <pc:sldLayoutMkLst>
            <pc:docMk/>
            <pc:sldMasterMk cId="2819789638" sldId="2147483660"/>
            <pc:sldLayoutMk cId="889366968" sldId="2147483670"/>
          </pc:sldLayoutMkLst>
        </pc:sldLayoutChg>
        <pc:sldLayoutChg chg="del">
          <pc:chgData name="KEVIN SHILLINGFORD" userId="38cc4611-0548-4efc-af7e-21877d7c6d1c" providerId="ADAL" clId="{08F3E52E-307B-4A3B-9501-6E743D912D8F}" dt="2019-09-19T12:48:12.648" v="3569" actId="2696"/>
          <pc:sldLayoutMkLst>
            <pc:docMk/>
            <pc:sldMasterMk cId="2819789638" sldId="2147483660"/>
            <pc:sldLayoutMk cId="1154506479" sldId="2147483671"/>
          </pc:sldLayoutMkLst>
        </pc:sldLayoutChg>
      </pc:sldMasterChg>
      <pc:sldMasterChg chg="del delSldLayout">
        <pc:chgData name="KEVIN SHILLINGFORD" userId="38cc4611-0548-4efc-af7e-21877d7c6d1c" providerId="ADAL" clId="{08F3E52E-307B-4A3B-9501-6E743D912D8F}" dt="2019-09-19T11:38:28.044" v="3037" actId="2696"/>
        <pc:sldMasterMkLst>
          <pc:docMk/>
          <pc:sldMasterMk cId="2718366743" sldId="2147483672"/>
        </pc:sldMasterMkLst>
        <pc:sldLayoutChg chg="del">
          <pc:chgData name="KEVIN SHILLINGFORD" userId="38cc4611-0548-4efc-af7e-21877d7c6d1c" providerId="ADAL" clId="{08F3E52E-307B-4A3B-9501-6E743D912D8F}" dt="2019-09-19T11:38:28.007" v="3026" actId="2696"/>
          <pc:sldLayoutMkLst>
            <pc:docMk/>
            <pc:sldMasterMk cId="2718366743" sldId="2147483672"/>
            <pc:sldLayoutMk cId="1850601459" sldId="2147483673"/>
          </pc:sldLayoutMkLst>
        </pc:sldLayoutChg>
        <pc:sldLayoutChg chg="del">
          <pc:chgData name="KEVIN SHILLINGFORD" userId="38cc4611-0548-4efc-af7e-21877d7c6d1c" providerId="ADAL" clId="{08F3E52E-307B-4A3B-9501-6E743D912D8F}" dt="2019-09-19T11:38:28.010" v="3027" actId="2696"/>
          <pc:sldLayoutMkLst>
            <pc:docMk/>
            <pc:sldMasterMk cId="2718366743" sldId="2147483672"/>
            <pc:sldLayoutMk cId="2128183196" sldId="2147483674"/>
          </pc:sldLayoutMkLst>
        </pc:sldLayoutChg>
        <pc:sldLayoutChg chg="del">
          <pc:chgData name="KEVIN SHILLINGFORD" userId="38cc4611-0548-4efc-af7e-21877d7c6d1c" providerId="ADAL" clId="{08F3E52E-307B-4A3B-9501-6E743D912D8F}" dt="2019-09-19T11:38:28.012" v="3028" actId="2696"/>
          <pc:sldLayoutMkLst>
            <pc:docMk/>
            <pc:sldMasterMk cId="2718366743" sldId="2147483672"/>
            <pc:sldLayoutMk cId="1310573551" sldId="2147483675"/>
          </pc:sldLayoutMkLst>
        </pc:sldLayoutChg>
        <pc:sldLayoutChg chg="del">
          <pc:chgData name="KEVIN SHILLINGFORD" userId="38cc4611-0548-4efc-af7e-21877d7c6d1c" providerId="ADAL" clId="{08F3E52E-307B-4A3B-9501-6E743D912D8F}" dt="2019-09-19T11:38:28.016" v="3029" actId="2696"/>
          <pc:sldLayoutMkLst>
            <pc:docMk/>
            <pc:sldMasterMk cId="2718366743" sldId="2147483672"/>
            <pc:sldLayoutMk cId="3917675495" sldId="2147483676"/>
          </pc:sldLayoutMkLst>
        </pc:sldLayoutChg>
        <pc:sldLayoutChg chg="del">
          <pc:chgData name="KEVIN SHILLINGFORD" userId="38cc4611-0548-4efc-af7e-21877d7c6d1c" providerId="ADAL" clId="{08F3E52E-307B-4A3B-9501-6E743D912D8F}" dt="2019-09-19T11:38:28.019" v="3030" actId="2696"/>
          <pc:sldLayoutMkLst>
            <pc:docMk/>
            <pc:sldMasterMk cId="2718366743" sldId="2147483672"/>
            <pc:sldLayoutMk cId="2397470069" sldId="2147483677"/>
          </pc:sldLayoutMkLst>
        </pc:sldLayoutChg>
        <pc:sldLayoutChg chg="del">
          <pc:chgData name="KEVIN SHILLINGFORD" userId="38cc4611-0548-4efc-af7e-21877d7c6d1c" providerId="ADAL" clId="{08F3E52E-307B-4A3B-9501-6E743D912D8F}" dt="2019-09-19T11:38:28.022" v="3031" actId="2696"/>
          <pc:sldLayoutMkLst>
            <pc:docMk/>
            <pc:sldMasterMk cId="2718366743" sldId="2147483672"/>
            <pc:sldLayoutMk cId="2748403304" sldId="2147483678"/>
          </pc:sldLayoutMkLst>
        </pc:sldLayoutChg>
        <pc:sldLayoutChg chg="del">
          <pc:chgData name="KEVIN SHILLINGFORD" userId="38cc4611-0548-4efc-af7e-21877d7c6d1c" providerId="ADAL" clId="{08F3E52E-307B-4A3B-9501-6E743D912D8F}" dt="2019-09-19T11:38:28.025" v="3032" actId="2696"/>
          <pc:sldLayoutMkLst>
            <pc:docMk/>
            <pc:sldMasterMk cId="2718366743" sldId="2147483672"/>
            <pc:sldLayoutMk cId="3189858019" sldId="2147483679"/>
          </pc:sldLayoutMkLst>
        </pc:sldLayoutChg>
        <pc:sldLayoutChg chg="del">
          <pc:chgData name="KEVIN SHILLINGFORD" userId="38cc4611-0548-4efc-af7e-21877d7c6d1c" providerId="ADAL" clId="{08F3E52E-307B-4A3B-9501-6E743D912D8F}" dt="2019-09-19T11:38:28.028" v="3033" actId="2696"/>
          <pc:sldLayoutMkLst>
            <pc:docMk/>
            <pc:sldMasterMk cId="2718366743" sldId="2147483672"/>
            <pc:sldLayoutMk cId="2325455001" sldId="2147483680"/>
          </pc:sldLayoutMkLst>
        </pc:sldLayoutChg>
        <pc:sldLayoutChg chg="del">
          <pc:chgData name="KEVIN SHILLINGFORD" userId="38cc4611-0548-4efc-af7e-21877d7c6d1c" providerId="ADAL" clId="{08F3E52E-307B-4A3B-9501-6E743D912D8F}" dt="2019-09-19T11:38:28.033" v="3034" actId="2696"/>
          <pc:sldLayoutMkLst>
            <pc:docMk/>
            <pc:sldMasterMk cId="2718366743" sldId="2147483672"/>
            <pc:sldLayoutMk cId="361931655" sldId="2147483681"/>
          </pc:sldLayoutMkLst>
        </pc:sldLayoutChg>
        <pc:sldLayoutChg chg="del">
          <pc:chgData name="KEVIN SHILLINGFORD" userId="38cc4611-0548-4efc-af7e-21877d7c6d1c" providerId="ADAL" clId="{08F3E52E-307B-4A3B-9501-6E743D912D8F}" dt="2019-09-19T11:38:28.037" v="3035" actId="2696"/>
          <pc:sldLayoutMkLst>
            <pc:docMk/>
            <pc:sldMasterMk cId="2718366743" sldId="2147483672"/>
            <pc:sldLayoutMk cId="1028047213" sldId="2147483682"/>
          </pc:sldLayoutMkLst>
        </pc:sldLayoutChg>
        <pc:sldLayoutChg chg="del">
          <pc:chgData name="KEVIN SHILLINGFORD" userId="38cc4611-0548-4efc-af7e-21877d7c6d1c" providerId="ADAL" clId="{08F3E52E-307B-4A3B-9501-6E743D912D8F}" dt="2019-09-19T11:38:28.040" v="3036" actId="2696"/>
          <pc:sldLayoutMkLst>
            <pc:docMk/>
            <pc:sldMasterMk cId="2718366743" sldId="2147483672"/>
            <pc:sldLayoutMk cId="1086114003" sldId="2147483683"/>
          </pc:sldLayoutMkLst>
        </pc:sldLayoutChg>
      </pc:sldMasterChg>
    </pc:docChg>
  </pc:docChgLst>
  <pc:docChgLst>
    <pc:chgData name="KEVIN SHILLINGFORD" userId="38cc4611-0548-4efc-af7e-21877d7c6d1c" providerId="ADAL" clId="{555D5B40-6F24-48D0-B3C0-006EBA01EE9C}"/>
    <pc:docChg chg="modSld sldOrd">
      <pc:chgData name="KEVIN SHILLINGFORD" userId="38cc4611-0548-4efc-af7e-21877d7c6d1c" providerId="ADAL" clId="{555D5B40-6F24-48D0-B3C0-006EBA01EE9C}" dt="2019-09-19T22:34:12.427" v="0"/>
      <pc:docMkLst>
        <pc:docMk/>
      </pc:docMkLst>
      <pc:sldChg chg="ord">
        <pc:chgData name="KEVIN SHILLINGFORD" userId="38cc4611-0548-4efc-af7e-21877d7c6d1c" providerId="ADAL" clId="{555D5B40-6F24-48D0-B3C0-006EBA01EE9C}" dt="2019-09-19T22:34:12.427" v="0"/>
        <pc:sldMkLst>
          <pc:docMk/>
          <pc:sldMk cId="2432318458" sldId="3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BC87DC-A0A0-41A1-850D-751E97BB363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25F775C-1CF4-4CEC-BBA6-1F9E4CB15F00}">
      <dgm:prSet phldrT="[Text]"/>
      <dgm:spPr/>
      <dgm:t>
        <a:bodyPr/>
        <a:lstStyle/>
        <a:p>
          <a:r>
            <a:rPr lang="en-US"/>
            <a:t>7</a:t>
          </a:r>
          <a:r>
            <a:rPr lang="en-US" baseline="30000"/>
            <a:t>th</a:t>
          </a:r>
          <a:r>
            <a:rPr lang="en-US"/>
            <a:t> Grade</a:t>
          </a:r>
        </a:p>
      </dgm:t>
    </dgm:pt>
    <dgm:pt modelId="{B7F11F96-32E3-47C7-993A-E6A9623AA16A}" type="parTrans" cxnId="{FD868280-D4C5-4F80-87DD-E4B5D962C7E7}">
      <dgm:prSet/>
      <dgm:spPr/>
      <dgm:t>
        <a:bodyPr/>
        <a:lstStyle/>
        <a:p>
          <a:endParaRPr lang="en-US"/>
        </a:p>
      </dgm:t>
    </dgm:pt>
    <dgm:pt modelId="{10BCD0A7-0355-4B6D-A7AB-67979A480C3C}" type="sibTrans" cxnId="{FD868280-D4C5-4F80-87DD-E4B5D962C7E7}">
      <dgm:prSet/>
      <dgm:spPr/>
      <dgm:t>
        <a:bodyPr/>
        <a:lstStyle/>
        <a:p>
          <a:endParaRPr lang="en-US"/>
        </a:p>
      </dgm:t>
    </dgm:pt>
    <dgm:pt modelId="{1FA20FBA-9913-4883-B64E-85C8AC7B5A32}">
      <dgm:prSet phldrT="[Text]"/>
      <dgm:spPr/>
      <dgm:t>
        <a:bodyPr/>
        <a:lstStyle/>
        <a:p>
          <a:r>
            <a:rPr lang="en-US"/>
            <a:t>235 students</a:t>
          </a:r>
        </a:p>
      </dgm:t>
    </dgm:pt>
    <dgm:pt modelId="{D997A56F-B69D-483F-82E4-F2F043F53913}" type="parTrans" cxnId="{7774E061-EEFF-4D7C-8F00-FF1D67DFBF30}">
      <dgm:prSet/>
      <dgm:spPr/>
      <dgm:t>
        <a:bodyPr/>
        <a:lstStyle/>
        <a:p>
          <a:endParaRPr lang="en-US"/>
        </a:p>
      </dgm:t>
    </dgm:pt>
    <dgm:pt modelId="{5A904B01-C3F9-438A-AF36-79F2B9FE64DC}" type="sibTrans" cxnId="{7774E061-EEFF-4D7C-8F00-FF1D67DFBF30}">
      <dgm:prSet/>
      <dgm:spPr/>
      <dgm:t>
        <a:bodyPr/>
        <a:lstStyle/>
        <a:p>
          <a:endParaRPr lang="en-US"/>
        </a:p>
      </dgm:t>
    </dgm:pt>
    <dgm:pt modelId="{AD09AE8A-70F1-4DED-9C33-6B960DBCA77F}">
      <dgm:prSet phldrT="[Text]"/>
      <dgm:spPr/>
      <dgm:t>
        <a:bodyPr/>
        <a:lstStyle/>
        <a:p>
          <a:r>
            <a:rPr lang="en-US"/>
            <a:t>8</a:t>
          </a:r>
          <a:r>
            <a:rPr lang="en-US" baseline="30000"/>
            <a:t>th</a:t>
          </a:r>
          <a:r>
            <a:rPr lang="en-US"/>
            <a:t> Grade</a:t>
          </a:r>
        </a:p>
      </dgm:t>
    </dgm:pt>
    <dgm:pt modelId="{84F47956-2C85-488E-B675-00F333ABB850}" type="parTrans" cxnId="{9C7B32E9-8534-45F9-BC91-8BF1AF86CDFB}">
      <dgm:prSet/>
      <dgm:spPr/>
      <dgm:t>
        <a:bodyPr/>
        <a:lstStyle/>
        <a:p>
          <a:endParaRPr lang="en-US"/>
        </a:p>
      </dgm:t>
    </dgm:pt>
    <dgm:pt modelId="{D99D021B-9CE5-4A4E-B455-37EAFFECC1F5}" type="sibTrans" cxnId="{9C7B32E9-8534-45F9-BC91-8BF1AF86CDFB}">
      <dgm:prSet/>
      <dgm:spPr/>
      <dgm:t>
        <a:bodyPr/>
        <a:lstStyle/>
        <a:p>
          <a:endParaRPr lang="en-US"/>
        </a:p>
      </dgm:t>
    </dgm:pt>
    <dgm:pt modelId="{4B207ACA-ED85-46A0-A091-156016286476}">
      <dgm:prSet phldrT="[Text]"/>
      <dgm:spPr/>
      <dgm:t>
        <a:bodyPr/>
        <a:lstStyle/>
        <a:p>
          <a:r>
            <a:rPr lang="en-US"/>
            <a:t>186 students</a:t>
          </a:r>
        </a:p>
      </dgm:t>
    </dgm:pt>
    <dgm:pt modelId="{AA29EB9C-BF9B-45D7-97F0-8FD930837BFE}" type="parTrans" cxnId="{E3BB6730-344A-4611-80A4-3EF5A2F84E6D}">
      <dgm:prSet/>
      <dgm:spPr/>
      <dgm:t>
        <a:bodyPr/>
        <a:lstStyle/>
        <a:p>
          <a:endParaRPr lang="en-US"/>
        </a:p>
      </dgm:t>
    </dgm:pt>
    <dgm:pt modelId="{916D8BF7-CA28-4B32-A088-A138D3E8E99A}" type="sibTrans" cxnId="{E3BB6730-344A-4611-80A4-3EF5A2F84E6D}">
      <dgm:prSet/>
      <dgm:spPr/>
      <dgm:t>
        <a:bodyPr/>
        <a:lstStyle/>
        <a:p>
          <a:endParaRPr lang="en-US"/>
        </a:p>
      </dgm:t>
    </dgm:pt>
    <dgm:pt modelId="{93007D7A-64DA-4B8B-8D60-B23504028788}">
      <dgm:prSet phldrT="[Text]"/>
      <dgm:spPr/>
      <dgm:t>
        <a:bodyPr/>
        <a:lstStyle/>
        <a:p>
          <a:r>
            <a:rPr lang="en-US"/>
            <a:t>9</a:t>
          </a:r>
          <a:r>
            <a:rPr lang="en-US" baseline="30000"/>
            <a:t>th</a:t>
          </a:r>
          <a:r>
            <a:rPr lang="en-US"/>
            <a:t> Grade</a:t>
          </a:r>
        </a:p>
      </dgm:t>
    </dgm:pt>
    <dgm:pt modelId="{EBA91E7B-B08E-44A4-B0C3-A71D3E002804}" type="parTrans" cxnId="{F00BD713-042E-4B07-806D-B94A6D3C42F4}">
      <dgm:prSet/>
      <dgm:spPr/>
      <dgm:t>
        <a:bodyPr/>
        <a:lstStyle/>
        <a:p>
          <a:endParaRPr lang="en-US"/>
        </a:p>
      </dgm:t>
    </dgm:pt>
    <dgm:pt modelId="{8A7675BE-25D6-4C62-846E-2E42081AE04C}" type="sibTrans" cxnId="{F00BD713-042E-4B07-806D-B94A6D3C42F4}">
      <dgm:prSet/>
      <dgm:spPr/>
      <dgm:t>
        <a:bodyPr/>
        <a:lstStyle/>
        <a:p>
          <a:endParaRPr lang="en-US"/>
        </a:p>
      </dgm:t>
    </dgm:pt>
    <dgm:pt modelId="{F76863A0-472F-4B93-B185-40C06D9C402D}">
      <dgm:prSet phldrT="[Text]"/>
      <dgm:spPr/>
      <dgm:t>
        <a:bodyPr/>
        <a:lstStyle/>
        <a:p>
          <a:r>
            <a:rPr lang="en-US"/>
            <a:t>162 students</a:t>
          </a:r>
        </a:p>
      </dgm:t>
    </dgm:pt>
    <dgm:pt modelId="{88D8CDB6-99B1-44B1-B664-7668898F6249}" type="parTrans" cxnId="{AEDA92B8-17CB-460B-9CD6-45F5822F116D}">
      <dgm:prSet/>
      <dgm:spPr/>
      <dgm:t>
        <a:bodyPr/>
        <a:lstStyle/>
        <a:p>
          <a:endParaRPr lang="en-US"/>
        </a:p>
      </dgm:t>
    </dgm:pt>
    <dgm:pt modelId="{C324C943-EA5A-4FF5-B32C-780125F0ED01}" type="sibTrans" cxnId="{AEDA92B8-17CB-460B-9CD6-45F5822F116D}">
      <dgm:prSet/>
      <dgm:spPr/>
      <dgm:t>
        <a:bodyPr/>
        <a:lstStyle/>
        <a:p>
          <a:endParaRPr lang="en-US"/>
        </a:p>
      </dgm:t>
    </dgm:pt>
    <dgm:pt modelId="{9273384B-A169-46AA-AE79-53CA72D869D4}" type="pres">
      <dgm:prSet presAssocID="{51BC87DC-A0A0-41A1-850D-751E97BB3639}" presName="Name0" presStyleCnt="0">
        <dgm:presLayoutVars>
          <dgm:dir/>
          <dgm:resizeHandles val="exact"/>
        </dgm:presLayoutVars>
      </dgm:prSet>
      <dgm:spPr/>
    </dgm:pt>
    <dgm:pt modelId="{33070806-F1E3-4436-BE1F-5585C1684565}" type="pres">
      <dgm:prSet presAssocID="{125F775C-1CF4-4CEC-BBA6-1F9E4CB15F00}" presName="node" presStyleLbl="node1" presStyleIdx="0" presStyleCnt="3">
        <dgm:presLayoutVars>
          <dgm:bulletEnabled val="1"/>
        </dgm:presLayoutVars>
      </dgm:prSet>
      <dgm:spPr/>
    </dgm:pt>
    <dgm:pt modelId="{7B6DCE5B-DC85-4412-9077-A6861997EFA2}" type="pres">
      <dgm:prSet presAssocID="{10BCD0A7-0355-4B6D-A7AB-67979A480C3C}" presName="sibTrans" presStyleCnt="0"/>
      <dgm:spPr/>
    </dgm:pt>
    <dgm:pt modelId="{F9C3E709-A810-487E-92C2-6176895A6712}" type="pres">
      <dgm:prSet presAssocID="{AD09AE8A-70F1-4DED-9C33-6B960DBCA77F}" presName="node" presStyleLbl="node1" presStyleIdx="1" presStyleCnt="3">
        <dgm:presLayoutVars>
          <dgm:bulletEnabled val="1"/>
        </dgm:presLayoutVars>
      </dgm:prSet>
      <dgm:spPr/>
    </dgm:pt>
    <dgm:pt modelId="{DF30D5FB-7DFC-4A41-A9C7-C70A66A5D94D}" type="pres">
      <dgm:prSet presAssocID="{D99D021B-9CE5-4A4E-B455-37EAFFECC1F5}" presName="sibTrans" presStyleCnt="0"/>
      <dgm:spPr/>
    </dgm:pt>
    <dgm:pt modelId="{18250ADB-6814-46BA-BC5E-A849E2497E8A}" type="pres">
      <dgm:prSet presAssocID="{93007D7A-64DA-4B8B-8D60-B23504028788}" presName="node" presStyleLbl="node1" presStyleIdx="2" presStyleCnt="3">
        <dgm:presLayoutVars>
          <dgm:bulletEnabled val="1"/>
        </dgm:presLayoutVars>
      </dgm:prSet>
      <dgm:spPr/>
    </dgm:pt>
  </dgm:ptLst>
  <dgm:cxnLst>
    <dgm:cxn modelId="{F00BD713-042E-4B07-806D-B94A6D3C42F4}" srcId="{51BC87DC-A0A0-41A1-850D-751E97BB3639}" destId="{93007D7A-64DA-4B8B-8D60-B23504028788}" srcOrd="2" destOrd="0" parTransId="{EBA91E7B-B08E-44A4-B0C3-A71D3E002804}" sibTransId="{8A7675BE-25D6-4C62-846E-2E42081AE04C}"/>
    <dgm:cxn modelId="{8A7BF92B-3A11-41AF-A737-AB968EEF0C88}" type="presOf" srcId="{51BC87DC-A0A0-41A1-850D-751E97BB3639}" destId="{9273384B-A169-46AA-AE79-53CA72D869D4}" srcOrd="0" destOrd="0" presId="urn:microsoft.com/office/officeart/2005/8/layout/hList6"/>
    <dgm:cxn modelId="{E3BB6730-344A-4611-80A4-3EF5A2F84E6D}" srcId="{AD09AE8A-70F1-4DED-9C33-6B960DBCA77F}" destId="{4B207ACA-ED85-46A0-A091-156016286476}" srcOrd="0" destOrd="0" parTransId="{AA29EB9C-BF9B-45D7-97F0-8FD930837BFE}" sibTransId="{916D8BF7-CA28-4B32-A088-A138D3E8E99A}"/>
    <dgm:cxn modelId="{EBB4373B-53D6-4653-ABA7-9063FCCD96A8}" type="presOf" srcId="{125F775C-1CF4-4CEC-BBA6-1F9E4CB15F00}" destId="{33070806-F1E3-4436-BE1F-5585C1684565}" srcOrd="0" destOrd="0" presId="urn:microsoft.com/office/officeart/2005/8/layout/hList6"/>
    <dgm:cxn modelId="{7774E061-EEFF-4D7C-8F00-FF1D67DFBF30}" srcId="{125F775C-1CF4-4CEC-BBA6-1F9E4CB15F00}" destId="{1FA20FBA-9913-4883-B64E-85C8AC7B5A32}" srcOrd="0" destOrd="0" parTransId="{D997A56F-B69D-483F-82E4-F2F043F53913}" sibTransId="{5A904B01-C3F9-438A-AF36-79F2B9FE64DC}"/>
    <dgm:cxn modelId="{38670658-DDE6-4B89-95B1-92E20AF07A95}" type="presOf" srcId="{F76863A0-472F-4B93-B185-40C06D9C402D}" destId="{18250ADB-6814-46BA-BC5E-A849E2497E8A}" srcOrd="0" destOrd="1" presId="urn:microsoft.com/office/officeart/2005/8/layout/hList6"/>
    <dgm:cxn modelId="{FD868280-D4C5-4F80-87DD-E4B5D962C7E7}" srcId="{51BC87DC-A0A0-41A1-850D-751E97BB3639}" destId="{125F775C-1CF4-4CEC-BBA6-1F9E4CB15F00}" srcOrd="0" destOrd="0" parTransId="{B7F11F96-32E3-47C7-993A-E6A9623AA16A}" sibTransId="{10BCD0A7-0355-4B6D-A7AB-67979A480C3C}"/>
    <dgm:cxn modelId="{2586DC96-CB41-4572-BAC0-B4E54F1D12CE}" type="presOf" srcId="{1FA20FBA-9913-4883-B64E-85C8AC7B5A32}" destId="{33070806-F1E3-4436-BE1F-5585C1684565}" srcOrd="0" destOrd="1" presId="urn:microsoft.com/office/officeart/2005/8/layout/hList6"/>
    <dgm:cxn modelId="{AEDA92B8-17CB-460B-9CD6-45F5822F116D}" srcId="{93007D7A-64DA-4B8B-8D60-B23504028788}" destId="{F76863A0-472F-4B93-B185-40C06D9C402D}" srcOrd="0" destOrd="0" parTransId="{88D8CDB6-99B1-44B1-B664-7668898F6249}" sibTransId="{C324C943-EA5A-4FF5-B32C-780125F0ED01}"/>
    <dgm:cxn modelId="{FF012DC2-F812-4C15-8EA0-E5D085E91B92}" type="presOf" srcId="{4B207ACA-ED85-46A0-A091-156016286476}" destId="{F9C3E709-A810-487E-92C2-6176895A6712}" srcOrd="0" destOrd="1" presId="urn:microsoft.com/office/officeart/2005/8/layout/hList6"/>
    <dgm:cxn modelId="{6C73F1D8-BC34-40D8-8911-34300A081E28}" type="presOf" srcId="{93007D7A-64DA-4B8B-8D60-B23504028788}" destId="{18250ADB-6814-46BA-BC5E-A849E2497E8A}" srcOrd="0" destOrd="0" presId="urn:microsoft.com/office/officeart/2005/8/layout/hList6"/>
    <dgm:cxn modelId="{9C7B32E9-8534-45F9-BC91-8BF1AF86CDFB}" srcId="{51BC87DC-A0A0-41A1-850D-751E97BB3639}" destId="{AD09AE8A-70F1-4DED-9C33-6B960DBCA77F}" srcOrd="1" destOrd="0" parTransId="{84F47956-2C85-488E-B675-00F333ABB850}" sibTransId="{D99D021B-9CE5-4A4E-B455-37EAFFECC1F5}"/>
    <dgm:cxn modelId="{929EE0FB-E9A2-4672-94EB-1D25FC3D945A}" type="presOf" srcId="{AD09AE8A-70F1-4DED-9C33-6B960DBCA77F}" destId="{F9C3E709-A810-487E-92C2-6176895A6712}" srcOrd="0" destOrd="0" presId="urn:microsoft.com/office/officeart/2005/8/layout/hList6"/>
    <dgm:cxn modelId="{A343B144-165D-43D4-ADF6-207F6E250DAE}" type="presParOf" srcId="{9273384B-A169-46AA-AE79-53CA72D869D4}" destId="{33070806-F1E3-4436-BE1F-5585C1684565}" srcOrd="0" destOrd="0" presId="urn:microsoft.com/office/officeart/2005/8/layout/hList6"/>
    <dgm:cxn modelId="{355634FA-3375-4A7D-A9AB-1531B83B458C}" type="presParOf" srcId="{9273384B-A169-46AA-AE79-53CA72D869D4}" destId="{7B6DCE5B-DC85-4412-9077-A6861997EFA2}" srcOrd="1" destOrd="0" presId="urn:microsoft.com/office/officeart/2005/8/layout/hList6"/>
    <dgm:cxn modelId="{8B908ABE-DEA1-4265-9321-6DF864D859BA}" type="presParOf" srcId="{9273384B-A169-46AA-AE79-53CA72D869D4}" destId="{F9C3E709-A810-487E-92C2-6176895A6712}" srcOrd="2" destOrd="0" presId="urn:microsoft.com/office/officeart/2005/8/layout/hList6"/>
    <dgm:cxn modelId="{BBB13AE7-C0AA-4E7D-89A5-BAC6636A6EC6}" type="presParOf" srcId="{9273384B-A169-46AA-AE79-53CA72D869D4}" destId="{DF30D5FB-7DFC-4A41-A9C7-C70A66A5D94D}" srcOrd="3" destOrd="0" presId="urn:microsoft.com/office/officeart/2005/8/layout/hList6"/>
    <dgm:cxn modelId="{70A4FACA-96C8-4CBE-AC7A-A03FB7350A85}" type="presParOf" srcId="{9273384B-A169-46AA-AE79-53CA72D869D4}" destId="{18250ADB-6814-46BA-BC5E-A849E2497E8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70806-F1E3-4436-BE1F-5585C1684565}">
      <dsp:nvSpPr>
        <dsp:cNvPr id="0" name=""/>
        <dsp:cNvSpPr/>
      </dsp:nvSpPr>
      <dsp:spPr>
        <a:xfrm rot="16200000">
          <a:off x="-180479" y="181722"/>
          <a:ext cx="3594100" cy="3230655"/>
        </a:xfrm>
        <a:prstGeom prst="flowChartManualOperation">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0" tIns="0" rIns="329406" bIns="0" numCol="1" spcCol="1270" anchor="t" anchorCtr="0">
          <a:noAutofit/>
        </a:bodyPr>
        <a:lstStyle/>
        <a:p>
          <a:pPr marL="0" lvl="0" indent="0" algn="l" defTabSz="2311400">
            <a:lnSpc>
              <a:spcPct val="90000"/>
            </a:lnSpc>
            <a:spcBef>
              <a:spcPct val="0"/>
            </a:spcBef>
            <a:spcAft>
              <a:spcPct val="35000"/>
            </a:spcAft>
            <a:buNone/>
          </a:pPr>
          <a:r>
            <a:rPr lang="en-US" sz="5200" kern="1200"/>
            <a:t>7</a:t>
          </a:r>
          <a:r>
            <a:rPr lang="en-US" sz="5200" kern="1200" baseline="30000"/>
            <a:t>th</a:t>
          </a:r>
          <a:r>
            <a:rPr lang="en-US" sz="5200" kern="1200"/>
            <a:t> Grade</a:t>
          </a:r>
        </a:p>
        <a:p>
          <a:pPr marL="285750" lvl="1" indent="-285750" algn="l" defTabSz="1822450">
            <a:lnSpc>
              <a:spcPct val="90000"/>
            </a:lnSpc>
            <a:spcBef>
              <a:spcPct val="0"/>
            </a:spcBef>
            <a:spcAft>
              <a:spcPct val="15000"/>
            </a:spcAft>
            <a:buChar char="•"/>
          </a:pPr>
          <a:r>
            <a:rPr lang="en-US" sz="4100" kern="1200"/>
            <a:t>235 students</a:t>
          </a:r>
        </a:p>
      </dsp:txBody>
      <dsp:txXfrm rot="5400000">
        <a:off x="1244" y="718819"/>
        <a:ext cx="3230655" cy="2156460"/>
      </dsp:txXfrm>
    </dsp:sp>
    <dsp:sp modelId="{F9C3E709-A810-487E-92C2-6176895A6712}">
      <dsp:nvSpPr>
        <dsp:cNvPr id="0" name=""/>
        <dsp:cNvSpPr/>
      </dsp:nvSpPr>
      <dsp:spPr>
        <a:xfrm rot="16200000">
          <a:off x="3292475" y="181722"/>
          <a:ext cx="3594100" cy="3230655"/>
        </a:xfrm>
        <a:prstGeom prst="flowChartManualOperation">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0" tIns="0" rIns="329406" bIns="0" numCol="1" spcCol="1270" anchor="t" anchorCtr="0">
          <a:noAutofit/>
        </a:bodyPr>
        <a:lstStyle/>
        <a:p>
          <a:pPr marL="0" lvl="0" indent="0" algn="l" defTabSz="2311400">
            <a:lnSpc>
              <a:spcPct val="90000"/>
            </a:lnSpc>
            <a:spcBef>
              <a:spcPct val="0"/>
            </a:spcBef>
            <a:spcAft>
              <a:spcPct val="35000"/>
            </a:spcAft>
            <a:buNone/>
          </a:pPr>
          <a:r>
            <a:rPr lang="en-US" sz="5200" kern="1200"/>
            <a:t>8</a:t>
          </a:r>
          <a:r>
            <a:rPr lang="en-US" sz="5200" kern="1200" baseline="30000"/>
            <a:t>th</a:t>
          </a:r>
          <a:r>
            <a:rPr lang="en-US" sz="5200" kern="1200"/>
            <a:t> Grade</a:t>
          </a:r>
        </a:p>
        <a:p>
          <a:pPr marL="285750" lvl="1" indent="-285750" algn="l" defTabSz="1822450">
            <a:lnSpc>
              <a:spcPct val="90000"/>
            </a:lnSpc>
            <a:spcBef>
              <a:spcPct val="0"/>
            </a:spcBef>
            <a:spcAft>
              <a:spcPct val="15000"/>
            </a:spcAft>
            <a:buChar char="•"/>
          </a:pPr>
          <a:r>
            <a:rPr lang="en-US" sz="4100" kern="1200"/>
            <a:t>186 students</a:t>
          </a:r>
        </a:p>
      </dsp:txBody>
      <dsp:txXfrm rot="5400000">
        <a:off x="3474198" y="718819"/>
        <a:ext cx="3230655" cy="2156460"/>
      </dsp:txXfrm>
    </dsp:sp>
    <dsp:sp modelId="{18250ADB-6814-46BA-BC5E-A849E2497E8A}">
      <dsp:nvSpPr>
        <dsp:cNvPr id="0" name=""/>
        <dsp:cNvSpPr/>
      </dsp:nvSpPr>
      <dsp:spPr>
        <a:xfrm rot="16200000">
          <a:off x="6765429" y="181722"/>
          <a:ext cx="3594100" cy="3230655"/>
        </a:xfrm>
        <a:prstGeom prst="flowChartManualOperation">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0" tIns="0" rIns="329406" bIns="0" numCol="1" spcCol="1270" anchor="t" anchorCtr="0">
          <a:noAutofit/>
        </a:bodyPr>
        <a:lstStyle/>
        <a:p>
          <a:pPr marL="0" lvl="0" indent="0" algn="l" defTabSz="2311400">
            <a:lnSpc>
              <a:spcPct val="90000"/>
            </a:lnSpc>
            <a:spcBef>
              <a:spcPct val="0"/>
            </a:spcBef>
            <a:spcAft>
              <a:spcPct val="35000"/>
            </a:spcAft>
            <a:buNone/>
          </a:pPr>
          <a:r>
            <a:rPr lang="en-US" sz="5200" kern="1200"/>
            <a:t>9</a:t>
          </a:r>
          <a:r>
            <a:rPr lang="en-US" sz="5200" kern="1200" baseline="30000"/>
            <a:t>th</a:t>
          </a:r>
          <a:r>
            <a:rPr lang="en-US" sz="5200" kern="1200"/>
            <a:t> Grade</a:t>
          </a:r>
        </a:p>
        <a:p>
          <a:pPr marL="285750" lvl="1" indent="-285750" algn="l" defTabSz="1822450">
            <a:lnSpc>
              <a:spcPct val="90000"/>
            </a:lnSpc>
            <a:spcBef>
              <a:spcPct val="0"/>
            </a:spcBef>
            <a:spcAft>
              <a:spcPct val="15000"/>
            </a:spcAft>
            <a:buChar char="•"/>
          </a:pPr>
          <a:r>
            <a:rPr lang="en-US" sz="4100" kern="1200"/>
            <a:t>162 students</a:t>
          </a:r>
        </a:p>
      </dsp:txBody>
      <dsp:txXfrm rot="5400000">
        <a:off x="6947152" y="718819"/>
        <a:ext cx="3230655" cy="21564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9-06T14:29:50.371"/>
    </inkml:context>
    <inkml:brush xml:id="br0">
      <inkml:brushProperty name="width" value="0.2" units="cm"/>
      <inkml:brushProperty name="height" value="0.4" units="cm"/>
      <inkml:brushProperty name="color" value="#00F900"/>
      <inkml:brushProperty name="tip" value="rectangle"/>
      <inkml:brushProperty name="rasterOp" value="maskPen"/>
      <inkml:brushProperty name="ignorePressure" value="1"/>
    </inkml:brush>
  </inkml:definitions>
  <inkml:trace contextRef="#ctx0" brushRef="#br0">3700 209,'-49'-29,"-3"2,0 2,-2 2,0 3,-2 2,0 3,0 2,0 2,-36 0,-58-1,0 7,0 6,-108 17,32 11,4 10,-30 17,161-35,2 6,2 2,0 6,2 2,2 4,-77 53,59-26,2 5,5 6,2 2,-30 40,61-54,4 2,1 3,4 3,4 2,2 1,-8 27,26-34,1-2,4 3,3 0,3 3,4-2,3 2,0 65,7-36,6 0,5 0,4 0,4-2,13 42,-17-97,3 0,1-1,1 0,4-2,9 16,-9-24,2-3,1 0,0-1,2-2,2 0,22 17,16 9,4-3,2-3,2-4,9 1,64 29,110 37,-149-71,3-5,1-4,0-6,1-4,2-6,1-4,0-5,44-6,-78-6,1-4,0-3,-3-2,1-6,40-16,-57 13,-1-2,-2-4,1-2,-4-3,0-2,-2-3,0-5,26-25,-4-3,-2-3,-4-6,36-54,-59 69,-2-3,-5-1,-2-3,30-75,-46 86,-2-3,-3 0,-2-2,-3 1,-4 0,0-23,-5-32,-5 1,-4 0,-11-39,-15-52,-29-88,42 230,-3-2,-4 2,-2 2,-3 0,-3 2,-1 2,-11-8,-96-140,100 158,-3 0,-38-36,57 65,-2 2,0 1,0 1,-15-6,-115-57,135 72,-11-6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344B2-7595-40A3-ACB5-F5E5EC7EA042}"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CF07E-2131-4E7C-B7A5-6D8FCB3826C1}" type="slidenum">
              <a:rPr lang="en-US" smtClean="0"/>
              <a:t>‹#›</a:t>
            </a:fld>
            <a:endParaRPr lang="en-US"/>
          </a:p>
        </p:txBody>
      </p:sp>
    </p:spTree>
    <p:extLst>
      <p:ext uri="{BB962C8B-B14F-4D97-AF65-F5344CB8AC3E}">
        <p14:creationId xmlns:p14="http://schemas.microsoft.com/office/powerpoint/2010/main" val="143306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54755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0245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8DC73-7840-4A74-A2A1-590AB387C5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619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7224-5DD0-482A-92AF-2C42C768A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C21326-0BD0-43A9-8626-CDA52E83CF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7DD693-169C-4111-BF65-148DD50A2B01}"/>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5" name="Footer Placeholder 4">
            <a:extLst>
              <a:ext uri="{FF2B5EF4-FFF2-40B4-BE49-F238E27FC236}">
                <a16:creationId xmlns:a16="http://schemas.microsoft.com/office/drawing/2014/main" id="{4B76068E-53F2-4194-8512-0AC4D1F96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EED01-6443-463F-850D-96333B10B745}"/>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117550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783C5-59FC-433D-9489-B2999ED92F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6E808-56E9-4C24-BC35-D3BD009C56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13DF8-1698-4083-A66E-77C0FFD6B1BD}"/>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5" name="Footer Placeholder 4">
            <a:extLst>
              <a:ext uri="{FF2B5EF4-FFF2-40B4-BE49-F238E27FC236}">
                <a16:creationId xmlns:a16="http://schemas.microsoft.com/office/drawing/2014/main" id="{2CBFC241-E260-45D6-A6F8-B32F66C0F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31FE8-05E8-48EF-8A8A-8923741D9E0E}"/>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262862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EEA587-3E51-4FC5-BC0D-E1F0DF1BCD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CC0854-869C-4DB6-BB5A-638BBF35A3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407F3-3E7A-48AB-B785-0E64270CDC07}"/>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5" name="Footer Placeholder 4">
            <a:extLst>
              <a:ext uri="{FF2B5EF4-FFF2-40B4-BE49-F238E27FC236}">
                <a16:creationId xmlns:a16="http://schemas.microsoft.com/office/drawing/2014/main" id="{46BE0A3C-9E3D-4FD2-A078-A3E52E2D1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7BB4F-395A-4E66-BFBB-C58EDA89C615}"/>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1003823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399333" y="1061567"/>
            <a:ext cx="9361200" cy="1000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399333" y="1946200"/>
            <a:ext cx="4557200" cy="3667200"/>
          </a:xfrm>
          <a:prstGeom prst="rect">
            <a:avLst/>
          </a:prstGeom>
        </p:spPr>
        <p:txBody>
          <a:bodyPr wrap="square"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
        <p:nvSpPr>
          <p:cNvPr id="22" name="Shape 22"/>
          <p:cNvSpPr txBox="1">
            <a:spLocks noGrp="1"/>
          </p:cNvSpPr>
          <p:nvPr>
            <p:ph type="body" idx="2"/>
          </p:nvPr>
        </p:nvSpPr>
        <p:spPr>
          <a:xfrm>
            <a:off x="6235633" y="1946200"/>
            <a:ext cx="4524799" cy="3667200"/>
          </a:xfrm>
          <a:prstGeom prst="rect">
            <a:avLst/>
          </a:prstGeom>
        </p:spPr>
        <p:txBody>
          <a:bodyPr wrap="square" lIns="91425" tIns="91425" rIns="91425" bIns="91425" anchor="t" anchorCtr="0"/>
          <a:lstStyle>
            <a:lvl1pPr lvl="0">
              <a:spcBef>
                <a:spcPts val="0"/>
              </a:spcBef>
              <a:buSzPct val="100000"/>
              <a:defRPr sz="2667"/>
            </a:lvl1pPr>
            <a:lvl2pPr lvl="1">
              <a:spcBef>
                <a:spcPts val="0"/>
              </a:spcBef>
              <a:buSzPct val="100000"/>
              <a:defRPr sz="2667"/>
            </a:lvl2pPr>
            <a:lvl3pPr lvl="2">
              <a:spcBef>
                <a:spcPts val="0"/>
              </a:spcBef>
              <a:buSzPct val="100000"/>
              <a:defRPr sz="2667"/>
            </a:lvl3pPr>
            <a:lvl4pPr lvl="3">
              <a:spcBef>
                <a:spcPts val="0"/>
              </a:spcBef>
              <a:buSzPct val="100000"/>
              <a:defRPr sz="2667"/>
            </a:lvl4pPr>
            <a:lvl5pPr lvl="4">
              <a:spcBef>
                <a:spcPts val="0"/>
              </a:spcBef>
              <a:buSzPct val="100000"/>
              <a:defRPr sz="2667"/>
            </a:lvl5pPr>
            <a:lvl6pPr lvl="5">
              <a:spcBef>
                <a:spcPts val="0"/>
              </a:spcBef>
              <a:buSzPct val="100000"/>
              <a:defRPr sz="2667"/>
            </a:lvl6pPr>
            <a:lvl7pPr lvl="6">
              <a:spcBef>
                <a:spcPts val="0"/>
              </a:spcBef>
              <a:buSzPct val="100000"/>
              <a:defRPr sz="2667"/>
            </a:lvl7pPr>
            <a:lvl8pPr lvl="7">
              <a:spcBef>
                <a:spcPts val="0"/>
              </a:spcBef>
              <a:buSzPct val="100000"/>
              <a:defRPr sz="2667"/>
            </a:lvl8pPr>
            <a:lvl9pPr lvl="8">
              <a:spcBef>
                <a:spcPts val="0"/>
              </a:spcBef>
              <a:buSzPct val="100000"/>
              <a:defRPr sz="2667"/>
            </a:lvl9pPr>
          </a:lstStyle>
          <a:p>
            <a:endParaRPr/>
          </a:p>
        </p:txBody>
      </p:sp>
    </p:spTree>
    <p:extLst>
      <p:ext uri="{BB962C8B-B14F-4D97-AF65-F5344CB8AC3E}">
        <p14:creationId xmlns:p14="http://schemas.microsoft.com/office/powerpoint/2010/main" val="281176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9/19/2019</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7574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320689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9/19/2019</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9040141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dirty="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320289294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dirty="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352297146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dirty="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743741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2947662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FB8E-11DA-4521-852E-EB583EF91A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EB64F6-9D78-4B5E-A422-45763E4A6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544900-48CA-4D33-8A41-003F2994ED2C}"/>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5" name="Footer Placeholder 4">
            <a:extLst>
              <a:ext uri="{FF2B5EF4-FFF2-40B4-BE49-F238E27FC236}">
                <a16:creationId xmlns:a16="http://schemas.microsoft.com/office/drawing/2014/main" id="{058C844A-B528-491F-AA20-5A817D58B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8BEB44-8A3D-4E81-AA2C-6E5BDC8801D6}"/>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391328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9/19/2019</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999357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9/19/2019</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2477438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801192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a:p>
        </p:txBody>
      </p:sp>
    </p:spTree>
    <p:extLst>
      <p:ext uri="{BB962C8B-B14F-4D97-AF65-F5344CB8AC3E}">
        <p14:creationId xmlns:p14="http://schemas.microsoft.com/office/powerpoint/2010/main" val="2641225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679B9-820C-42B0-9733-4D6EE2E6727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B8AC31D-5A45-452D-BFA4-FDCD046C721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F18CFCF-B838-4812-8BAC-3663BE0C53BA}"/>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3B7D2BD-5164-4996-900D-7BE39620096F}"/>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1736D29A-305E-4DAF-9C3A-2A04323FCD39}"/>
              </a:ext>
            </a:extLst>
          </p:cNvPr>
          <p:cNvSpPr>
            <a:spLocks noGrp="1"/>
          </p:cNvSpPr>
          <p:nvPr>
            <p:ph type="sldNum" sz="quarter" idx="12"/>
          </p:nvPr>
        </p:nvSpPr>
        <p:spPr/>
        <p:txBody>
          <a:bodyPr/>
          <a:lstStyle/>
          <a:p>
            <a:pPr>
              <a:defRPr/>
            </a:pPr>
            <a:fld id="{6999F408-8FC4-44C2-B6DB-ED7B17005EDB}" type="slidenum">
              <a:rPr lang="en-US" altLang="en-US" smtClean="0"/>
              <a:pPr>
                <a:defRPr/>
              </a:pPr>
              <a:t>‹#›</a:t>
            </a:fld>
            <a:endParaRPr lang="en-US" altLang="en-US"/>
          </a:p>
        </p:txBody>
      </p:sp>
    </p:spTree>
    <p:extLst>
      <p:ext uri="{BB962C8B-B14F-4D97-AF65-F5344CB8AC3E}">
        <p14:creationId xmlns:p14="http://schemas.microsoft.com/office/powerpoint/2010/main" val="414570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0297-046E-4D18-BB1B-C5EC8A577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8DCDC0-A190-4FF6-91C1-0A28F66E98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51EE1-86F2-447E-882D-034BCC597DB3}"/>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5878DE91-D458-48D7-9D3E-90DCBA47F4F0}"/>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32B2F128-0B9D-4151-A18A-13A6ED828913}"/>
              </a:ext>
            </a:extLst>
          </p:cNvPr>
          <p:cNvSpPr>
            <a:spLocks noGrp="1"/>
          </p:cNvSpPr>
          <p:nvPr>
            <p:ph type="sldNum" sz="quarter" idx="12"/>
          </p:nvPr>
        </p:nvSpPr>
        <p:spPr/>
        <p:txBody>
          <a:bodyPr/>
          <a:lstStyle/>
          <a:p>
            <a:pPr>
              <a:defRPr/>
            </a:pPr>
            <a:fld id="{A08096D2-E062-4E3E-BB9B-C39097D5FC1B}" type="slidenum">
              <a:rPr lang="en-US" altLang="en-US" smtClean="0"/>
              <a:pPr>
                <a:defRPr/>
              </a:pPr>
              <a:t>‹#›</a:t>
            </a:fld>
            <a:endParaRPr lang="en-US" altLang="en-US"/>
          </a:p>
        </p:txBody>
      </p:sp>
    </p:spTree>
    <p:extLst>
      <p:ext uri="{BB962C8B-B14F-4D97-AF65-F5344CB8AC3E}">
        <p14:creationId xmlns:p14="http://schemas.microsoft.com/office/powerpoint/2010/main" val="189459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DD39-DCF4-4FC0-B499-4936AA56DC0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9BDCAC3-72AA-4D0F-815C-DF5AD5597FA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B9FC4D6-EE60-4BF6-9711-137B5484B5AE}"/>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EC2CC5D0-30C5-4588-A85B-63110D579BD5}"/>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2EC113DA-5C6A-41BD-A635-2A2817337C54}"/>
              </a:ext>
            </a:extLst>
          </p:cNvPr>
          <p:cNvSpPr>
            <a:spLocks noGrp="1"/>
          </p:cNvSpPr>
          <p:nvPr>
            <p:ph type="sldNum" sz="quarter" idx="12"/>
          </p:nvPr>
        </p:nvSpPr>
        <p:spPr/>
        <p:txBody>
          <a:bodyPr/>
          <a:lstStyle/>
          <a:p>
            <a:pPr>
              <a:defRPr/>
            </a:pPr>
            <a:fld id="{0BE63233-00DF-4EBF-A2B1-4D5173DA4A75}" type="slidenum">
              <a:rPr lang="en-US" altLang="en-US" smtClean="0"/>
              <a:pPr>
                <a:defRPr/>
              </a:pPr>
              <a:t>‹#›</a:t>
            </a:fld>
            <a:endParaRPr lang="en-US" altLang="en-US"/>
          </a:p>
        </p:txBody>
      </p:sp>
    </p:spTree>
    <p:extLst>
      <p:ext uri="{BB962C8B-B14F-4D97-AF65-F5344CB8AC3E}">
        <p14:creationId xmlns:p14="http://schemas.microsoft.com/office/powerpoint/2010/main" val="203663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C5338-1A2B-4C89-9D4F-9568651E3F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EBCDB-D949-480F-BD0A-8AF3DBB3DF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5991D6-8C4E-4D66-BCDB-50E3C09D8F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31544-A461-4B98-ABDD-1EDF44D0BF7B}"/>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9BB7B95D-7B72-470E-9C78-6FE1607E9D7E}"/>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FD651F78-0D8F-4274-AA65-41936BECBB4F}"/>
              </a:ext>
            </a:extLst>
          </p:cNvPr>
          <p:cNvSpPr>
            <a:spLocks noGrp="1"/>
          </p:cNvSpPr>
          <p:nvPr>
            <p:ph type="sldNum" sz="quarter" idx="12"/>
          </p:nvPr>
        </p:nvSpPr>
        <p:spPr/>
        <p:txBody>
          <a:bodyPr/>
          <a:lstStyle/>
          <a:p>
            <a:pPr>
              <a:defRPr/>
            </a:pPr>
            <a:fld id="{DB1CA031-6213-43DD-83AF-22C0F96F0E9A}" type="slidenum">
              <a:rPr lang="en-US" altLang="en-US" smtClean="0"/>
              <a:pPr>
                <a:defRPr/>
              </a:pPr>
              <a:t>‹#›</a:t>
            </a:fld>
            <a:endParaRPr lang="en-US" altLang="en-US"/>
          </a:p>
        </p:txBody>
      </p:sp>
    </p:spTree>
    <p:extLst>
      <p:ext uri="{BB962C8B-B14F-4D97-AF65-F5344CB8AC3E}">
        <p14:creationId xmlns:p14="http://schemas.microsoft.com/office/powerpoint/2010/main" val="211893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D14C1-5A97-41EB-9D7C-5967EE6AB14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FB1592-8D01-4594-BBF0-BAA9C3F2215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9723E8B-0C14-4DB9-BE04-DDEA2B813C25}"/>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D018B7-2761-47C1-8620-AECE665962B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52806FA-5657-495D-9567-47D4F29AF5E4}"/>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93DC29-52AB-41A1-AF49-104CEEA1F81C}"/>
              </a:ext>
            </a:extLst>
          </p:cNvPr>
          <p:cNvSpPr>
            <a:spLocks noGrp="1"/>
          </p:cNvSpPr>
          <p:nvPr>
            <p:ph type="dt" sz="half" idx="10"/>
          </p:nvPr>
        </p:nvSpPr>
        <p:spPr/>
        <p:txBody>
          <a:bodyPr/>
          <a:lstStyle/>
          <a:p>
            <a:pPr>
              <a:defRPr/>
            </a:pPr>
            <a:endParaRPr lang="en-US" altLang="en-US"/>
          </a:p>
        </p:txBody>
      </p:sp>
      <p:sp>
        <p:nvSpPr>
          <p:cNvPr id="8" name="Footer Placeholder 7">
            <a:extLst>
              <a:ext uri="{FF2B5EF4-FFF2-40B4-BE49-F238E27FC236}">
                <a16:creationId xmlns:a16="http://schemas.microsoft.com/office/drawing/2014/main" id="{995972FF-3274-460B-9D30-FD94A826CAD9}"/>
              </a:ext>
            </a:extLst>
          </p:cNvPr>
          <p:cNvSpPr>
            <a:spLocks noGrp="1"/>
          </p:cNvSpPr>
          <p:nvPr>
            <p:ph type="ftr" sz="quarter" idx="11"/>
          </p:nvPr>
        </p:nvSpPr>
        <p:spPr/>
        <p:txBody>
          <a:bodyPr/>
          <a:lstStyle/>
          <a:p>
            <a:pPr>
              <a:defRPr/>
            </a:pPr>
            <a:endParaRPr lang="en-US" altLang="en-US"/>
          </a:p>
        </p:txBody>
      </p:sp>
      <p:sp>
        <p:nvSpPr>
          <p:cNvPr id="9" name="Slide Number Placeholder 8">
            <a:extLst>
              <a:ext uri="{FF2B5EF4-FFF2-40B4-BE49-F238E27FC236}">
                <a16:creationId xmlns:a16="http://schemas.microsoft.com/office/drawing/2014/main" id="{0E446DF1-77A4-44D9-8D5B-65B644A62FF2}"/>
              </a:ext>
            </a:extLst>
          </p:cNvPr>
          <p:cNvSpPr>
            <a:spLocks noGrp="1"/>
          </p:cNvSpPr>
          <p:nvPr>
            <p:ph type="sldNum" sz="quarter" idx="12"/>
          </p:nvPr>
        </p:nvSpPr>
        <p:spPr/>
        <p:txBody>
          <a:bodyPr/>
          <a:lstStyle/>
          <a:p>
            <a:pPr>
              <a:defRPr/>
            </a:pPr>
            <a:fld id="{2C8DADEC-A7A4-47A1-ACA6-2AEB647BBB5F}" type="slidenum">
              <a:rPr lang="en-US" altLang="en-US" smtClean="0"/>
              <a:pPr>
                <a:defRPr/>
              </a:pPr>
              <a:t>‹#›</a:t>
            </a:fld>
            <a:endParaRPr lang="en-US" altLang="en-US"/>
          </a:p>
        </p:txBody>
      </p:sp>
    </p:spTree>
    <p:extLst>
      <p:ext uri="{BB962C8B-B14F-4D97-AF65-F5344CB8AC3E}">
        <p14:creationId xmlns:p14="http://schemas.microsoft.com/office/powerpoint/2010/main" val="423398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B9566-52A0-46BE-B4F5-21B97D590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CD7EF7-3B67-433F-88D8-F7ABAD90B16A}"/>
              </a:ext>
            </a:extLst>
          </p:cNvPr>
          <p:cNvSpPr>
            <a:spLocks noGrp="1"/>
          </p:cNvSpPr>
          <p:nvPr>
            <p:ph type="dt" sz="half" idx="10"/>
          </p:nvPr>
        </p:nvSpPr>
        <p:spPr/>
        <p:txBody>
          <a:bodyPr/>
          <a:lstStyle/>
          <a:p>
            <a:pPr>
              <a:defRPr/>
            </a:pPr>
            <a:endParaRPr lang="en-US" altLang="en-US"/>
          </a:p>
        </p:txBody>
      </p:sp>
      <p:sp>
        <p:nvSpPr>
          <p:cNvPr id="4" name="Footer Placeholder 3">
            <a:extLst>
              <a:ext uri="{FF2B5EF4-FFF2-40B4-BE49-F238E27FC236}">
                <a16:creationId xmlns:a16="http://schemas.microsoft.com/office/drawing/2014/main" id="{3B721E4A-1764-4804-BD3E-701A80CCDAE6}"/>
              </a:ext>
            </a:extLst>
          </p:cNvPr>
          <p:cNvSpPr>
            <a:spLocks noGrp="1"/>
          </p:cNvSpPr>
          <p:nvPr>
            <p:ph type="ftr" sz="quarter" idx="11"/>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CACD78EB-164F-42EF-88A8-F4A999613D22}"/>
              </a:ext>
            </a:extLst>
          </p:cNvPr>
          <p:cNvSpPr>
            <a:spLocks noGrp="1"/>
          </p:cNvSpPr>
          <p:nvPr>
            <p:ph type="sldNum" sz="quarter" idx="12"/>
          </p:nvPr>
        </p:nvSpPr>
        <p:spPr/>
        <p:txBody>
          <a:bodyPr/>
          <a:lstStyle/>
          <a:p>
            <a:pPr>
              <a:defRPr/>
            </a:pPr>
            <a:fld id="{83987F6D-248B-45F8-A1CA-644F3D499BC0}" type="slidenum">
              <a:rPr lang="en-US" altLang="en-US" smtClean="0"/>
              <a:pPr>
                <a:defRPr/>
              </a:pPr>
              <a:t>‹#›</a:t>
            </a:fld>
            <a:endParaRPr lang="en-US" altLang="en-US"/>
          </a:p>
        </p:txBody>
      </p:sp>
    </p:spTree>
    <p:extLst>
      <p:ext uri="{BB962C8B-B14F-4D97-AF65-F5344CB8AC3E}">
        <p14:creationId xmlns:p14="http://schemas.microsoft.com/office/powerpoint/2010/main" val="174395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84BA-A99B-4FBF-B00F-AD001704E4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62A89B-FD4C-4303-BF52-79D1BE9A6D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D0A900-1F0D-406C-8E54-185E5DEB88B6}"/>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5" name="Footer Placeholder 4">
            <a:extLst>
              <a:ext uri="{FF2B5EF4-FFF2-40B4-BE49-F238E27FC236}">
                <a16:creationId xmlns:a16="http://schemas.microsoft.com/office/drawing/2014/main" id="{E1B7CAF9-FAEE-45BA-99DA-C03438C67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B1AD89-E7B4-4166-9446-244C7F97C92A}"/>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27917165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B7837-8B06-40FA-960B-177623B8E360}"/>
              </a:ext>
            </a:extLst>
          </p:cNvPr>
          <p:cNvSpPr>
            <a:spLocks noGrp="1"/>
          </p:cNvSpPr>
          <p:nvPr>
            <p:ph type="dt" sz="half" idx="10"/>
          </p:nvPr>
        </p:nvSpPr>
        <p:spPr/>
        <p:txBody>
          <a:bodyPr/>
          <a:lstStyle/>
          <a:p>
            <a:pPr>
              <a:defRPr/>
            </a:pPr>
            <a:endParaRPr lang="en-US" altLang="en-US"/>
          </a:p>
        </p:txBody>
      </p:sp>
      <p:sp>
        <p:nvSpPr>
          <p:cNvPr id="3" name="Footer Placeholder 2">
            <a:extLst>
              <a:ext uri="{FF2B5EF4-FFF2-40B4-BE49-F238E27FC236}">
                <a16:creationId xmlns:a16="http://schemas.microsoft.com/office/drawing/2014/main" id="{8BC5CDFC-9E1C-4B94-A3BE-912C1633F3B9}"/>
              </a:ext>
            </a:extLst>
          </p:cNvPr>
          <p:cNvSpPr>
            <a:spLocks noGrp="1"/>
          </p:cNvSpPr>
          <p:nvPr>
            <p:ph type="ftr" sz="quarter" idx="11"/>
          </p:nvPr>
        </p:nvSpPr>
        <p:spPr/>
        <p:txBody>
          <a:bodyPr/>
          <a:lstStyle/>
          <a:p>
            <a:pPr>
              <a:defRPr/>
            </a:pPr>
            <a:endParaRPr lang="en-US" altLang="en-US"/>
          </a:p>
        </p:txBody>
      </p:sp>
      <p:sp>
        <p:nvSpPr>
          <p:cNvPr id="4" name="Slide Number Placeholder 3">
            <a:extLst>
              <a:ext uri="{FF2B5EF4-FFF2-40B4-BE49-F238E27FC236}">
                <a16:creationId xmlns:a16="http://schemas.microsoft.com/office/drawing/2014/main" id="{42A708DB-3D2F-425D-B5A8-4468910F8643}"/>
              </a:ext>
            </a:extLst>
          </p:cNvPr>
          <p:cNvSpPr>
            <a:spLocks noGrp="1"/>
          </p:cNvSpPr>
          <p:nvPr>
            <p:ph type="sldNum" sz="quarter" idx="12"/>
          </p:nvPr>
        </p:nvSpPr>
        <p:spPr/>
        <p:txBody>
          <a:bodyPr/>
          <a:lstStyle/>
          <a:p>
            <a:pPr>
              <a:defRPr/>
            </a:pPr>
            <a:fld id="{60063D5D-AA29-49D5-86B6-D73FDC5232A7}" type="slidenum">
              <a:rPr lang="en-US" altLang="en-US" smtClean="0"/>
              <a:pPr>
                <a:defRPr/>
              </a:pPr>
              <a:t>‹#›</a:t>
            </a:fld>
            <a:endParaRPr lang="en-US" altLang="en-US"/>
          </a:p>
        </p:txBody>
      </p:sp>
    </p:spTree>
    <p:extLst>
      <p:ext uri="{BB962C8B-B14F-4D97-AF65-F5344CB8AC3E}">
        <p14:creationId xmlns:p14="http://schemas.microsoft.com/office/powerpoint/2010/main" val="100876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179AE-F72F-4CCD-841D-593B7AA1AB1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C589FC7-09EE-46A7-8AA7-8A844C6E769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39D85-B9C7-4287-BE67-CD0611DE1C5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1C7A0DD-FB80-47A7-AFAE-84627A64BFBD}"/>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9E5CC067-67F9-4CE0-8E02-52403E815948}"/>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8EEBE28A-6CC7-4A97-8543-1B84C46D22EF}"/>
              </a:ext>
            </a:extLst>
          </p:cNvPr>
          <p:cNvSpPr>
            <a:spLocks noGrp="1"/>
          </p:cNvSpPr>
          <p:nvPr>
            <p:ph type="sldNum" sz="quarter" idx="12"/>
          </p:nvPr>
        </p:nvSpPr>
        <p:spPr/>
        <p:txBody>
          <a:bodyPr/>
          <a:lstStyle/>
          <a:p>
            <a:pPr>
              <a:defRPr/>
            </a:pPr>
            <a:fld id="{F96EF559-2134-40AF-BE56-EDCBF07A42D6}" type="slidenum">
              <a:rPr lang="en-US" altLang="en-US" smtClean="0"/>
              <a:pPr>
                <a:defRPr/>
              </a:pPr>
              <a:t>‹#›</a:t>
            </a:fld>
            <a:endParaRPr lang="en-US" altLang="en-US"/>
          </a:p>
        </p:txBody>
      </p:sp>
    </p:spTree>
    <p:extLst>
      <p:ext uri="{BB962C8B-B14F-4D97-AF65-F5344CB8AC3E}">
        <p14:creationId xmlns:p14="http://schemas.microsoft.com/office/powerpoint/2010/main" val="110944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55C7-6AA2-4728-BF36-C5C61396F3A8}"/>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1B42F61-806C-4DEF-B045-F7BA9FE3A24E}"/>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22A948-962C-4565-996E-83628543F95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170BC88-B881-4598-A8F5-82B80F27574A}"/>
              </a:ext>
            </a:extLst>
          </p:cNvPr>
          <p:cNvSpPr>
            <a:spLocks noGrp="1"/>
          </p:cNvSpPr>
          <p:nvPr>
            <p:ph type="dt" sz="half" idx="10"/>
          </p:nvPr>
        </p:nvSpPr>
        <p:spPr/>
        <p:txBody>
          <a:bodyPr/>
          <a:lstStyle/>
          <a:p>
            <a:pPr>
              <a:defRPr/>
            </a:pPr>
            <a:endParaRPr lang="en-US" altLang="en-US"/>
          </a:p>
        </p:txBody>
      </p:sp>
      <p:sp>
        <p:nvSpPr>
          <p:cNvPr id="6" name="Footer Placeholder 5">
            <a:extLst>
              <a:ext uri="{FF2B5EF4-FFF2-40B4-BE49-F238E27FC236}">
                <a16:creationId xmlns:a16="http://schemas.microsoft.com/office/drawing/2014/main" id="{C6BA3D8C-B387-4A79-9389-572FC05597A5}"/>
              </a:ext>
            </a:extLst>
          </p:cNvPr>
          <p:cNvSpPr>
            <a:spLocks noGrp="1"/>
          </p:cNvSpPr>
          <p:nvPr>
            <p:ph type="ftr" sz="quarter" idx="11"/>
          </p:nvPr>
        </p:nvSpPr>
        <p:spPr/>
        <p:txBody>
          <a:bodyPr/>
          <a:lstStyle/>
          <a:p>
            <a:pPr>
              <a:defRPr/>
            </a:pPr>
            <a:endParaRPr lang="en-US" altLang="en-US"/>
          </a:p>
        </p:txBody>
      </p:sp>
      <p:sp>
        <p:nvSpPr>
          <p:cNvPr id="7" name="Slide Number Placeholder 6">
            <a:extLst>
              <a:ext uri="{FF2B5EF4-FFF2-40B4-BE49-F238E27FC236}">
                <a16:creationId xmlns:a16="http://schemas.microsoft.com/office/drawing/2014/main" id="{70839FC3-E8AC-4567-9ABF-E1822CC6D003}"/>
              </a:ext>
            </a:extLst>
          </p:cNvPr>
          <p:cNvSpPr>
            <a:spLocks noGrp="1"/>
          </p:cNvSpPr>
          <p:nvPr>
            <p:ph type="sldNum" sz="quarter" idx="12"/>
          </p:nvPr>
        </p:nvSpPr>
        <p:spPr/>
        <p:txBody>
          <a:bodyPr/>
          <a:lstStyle/>
          <a:p>
            <a:pPr>
              <a:defRPr/>
            </a:pPr>
            <a:fld id="{9A8D6E4D-6ADB-47A9-8E48-78D1D0598F2B}" type="slidenum">
              <a:rPr lang="en-US" altLang="en-US" smtClean="0"/>
              <a:pPr>
                <a:defRPr/>
              </a:pPr>
              <a:t>‹#›</a:t>
            </a:fld>
            <a:endParaRPr lang="en-US" altLang="en-US"/>
          </a:p>
        </p:txBody>
      </p:sp>
    </p:spTree>
    <p:extLst>
      <p:ext uri="{BB962C8B-B14F-4D97-AF65-F5344CB8AC3E}">
        <p14:creationId xmlns:p14="http://schemas.microsoft.com/office/powerpoint/2010/main" val="227157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DEBE-4633-4493-9BCD-1E535E4BD2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1F5098-BB99-4BCD-9F36-D6465FB2E3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9F474-E709-440E-97C1-EFB349E7F4B1}"/>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762106C8-2117-4A9D-9042-A6ECE477F7ED}"/>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31A12F63-941B-4FB0-A1D0-3E08493E0B75}"/>
              </a:ext>
            </a:extLst>
          </p:cNvPr>
          <p:cNvSpPr>
            <a:spLocks noGrp="1"/>
          </p:cNvSpPr>
          <p:nvPr>
            <p:ph type="sldNum" sz="quarter" idx="12"/>
          </p:nvPr>
        </p:nvSpPr>
        <p:spPr/>
        <p:txBody>
          <a:bodyPr/>
          <a:lstStyle/>
          <a:p>
            <a:pPr>
              <a:defRPr/>
            </a:pPr>
            <a:fld id="{59BCBFB5-878B-48BA-9AD4-6BF476163966}" type="slidenum">
              <a:rPr lang="en-US" altLang="en-US" smtClean="0"/>
              <a:pPr>
                <a:defRPr/>
              </a:pPr>
              <a:t>‹#›</a:t>
            </a:fld>
            <a:endParaRPr lang="en-US" altLang="en-US"/>
          </a:p>
        </p:txBody>
      </p:sp>
    </p:spTree>
    <p:extLst>
      <p:ext uri="{BB962C8B-B14F-4D97-AF65-F5344CB8AC3E}">
        <p14:creationId xmlns:p14="http://schemas.microsoft.com/office/powerpoint/2010/main" val="125315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D4CA5-EB39-49BE-8F91-30E9D7D268A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B4E287-8700-434B-AC46-3F704F518806}"/>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BA868-7A44-4297-8C83-BB9B32679122}"/>
              </a:ext>
            </a:extLst>
          </p:cNvPr>
          <p:cNvSpPr>
            <a:spLocks noGrp="1"/>
          </p:cNvSpPr>
          <p:nvPr>
            <p:ph type="dt" sz="half" idx="10"/>
          </p:nvPr>
        </p:nvSpPr>
        <p:spPr/>
        <p:txBody>
          <a:bodyPr/>
          <a:lstStyle/>
          <a:p>
            <a:pPr>
              <a:defRPr/>
            </a:pPr>
            <a:endParaRPr lang="en-US" altLang="en-US"/>
          </a:p>
        </p:txBody>
      </p:sp>
      <p:sp>
        <p:nvSpPr>
          <p:cNvPr id="5" name="Footer Placeholder 4">
            <a:extLst>
              <a:ext uri="{FF2B5EF4-FFF2-40B4-BE49-F238E27FC236}">
                <a16:creationId xmlns:a16="http://schemas.microsoft.com/office/drawing/2014/main" id="{CBBADC7E-128B-4661-BFA2-A759656B5270}"/>
              </a:ext>
            </a:extLst>
          </p:cNvPr>
          <p:cNvSpPr>
            <a:spLocks noGrp="1"/>
          </p:cNvSpPr>
          <p:nvPr>
            <p:ph type="ftr" sz="quarter" idx="11"/>
          </p:nvPr>
        </p:nvSpPr>
        <p:spPr/>
        <p:txBody>
          <a:bodyPr/>
          <a:lstStyle/>
          <a:p>
            <a:pPr>
              <a:defRPr/>
            </a:pPr>
            <a:endParaRPr lang="en-US" altLang="en-US"/>
          </a:p>
        </p:txBody>
      </p:sp>
      <p:sp>
        <p:nvSpPr>
          <p:cNvPr id="6" name="Slide Number Placeholder 5">
            <a:extLst>
              <a:ext uri="{FF2B5EF4-FFF2-40B4-BE49-F238E27FC236}">
                <a16:creationId xmlns:a16="http://schemas.microsoft.com/office/drawing/2014/main" id="{F46ACF88-6E0A-41D9-8D95-D968CADB333C}"/>
              </a:ext>
            </a:extLst>
          </p:cNvPr>
          <p:cNvSpPr>
            <a:spLocks noGrp="1"/>
          </p:cNvSpPr>
          <p:nvPr>
            <p:ph type="sldNum" sz="quarter" idx="12"/>
          </p:nvPr>
        </p:nvSpPr>
        <p:spPr/>
        <p:txBody>
          <a:bodyPr/>
          <a:lstStyle/>
          <a:p>
            <a:pPr>
              <a:defRPr/>
            </a:pPr>
            <a:fld id="{04768B8D-4FA3-41EF-ABAA-2A354ECA9DD2}" type="slidenum">
              <a:rPr lang="en-US" altLang="en-US" smtClean="0"/>
              <a:pPr>
                <a:defRPr/>
              </a:pPr>
              <a:t>‹#›</a:t>
            </a:fld>
            <a:endParaRPr lang="en-US" altLang="en-US"/>
          </a:p>
        </p:txBody>
      </p:sp>
    </p:spTree>
    <p:extLst>
      <p:ext uri="{BB962C8B-B14F-4D97-AF65-F5344CB8AC3E}">
        <p14:creationId xmlns:p14="http://schemas.microsoft.com/office/powerpoint/2010/main" val="171812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13" name="Straight Connector 12"/>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2"/>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5926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642035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12" name="Straight Connector 11"/>
          <p:cNvCxnSpPr/>
          <p:nvPr/>
        </p:nvCxnSpPr>
        <p:spPr>
          <a:xfrm flipV="1">
            <a:off x="8386843"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538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0682309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251994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DF13-584D-4932-B524-57EB383F17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A55112-180B-4CED-91A3-49C843EDBC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32EB3-ACA3-4174-968C-4DB826C0BF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D60D31-D657-4FA1-9891-2D6201B43A19}"/>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6" name="Footer Placeholder 5">
            <a:extLst>
              <a:ext uri="{FF2B5EF4-FFF2-40B4-BE49-F238E27FC236}">
                <a16:creationId xmlns:a16="http://schemas.microsoft.com/office/drawing/2014/main" id="{79E72C93-0B0C-49F3-931B-FE21EB5663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D2084-0C02-4EEF-97CB-229C8A2EE33E}"/>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717273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462772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756718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159719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07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spTree>
    <p:extLst>
      <p:ext uri="{BB962C8B-B14F-4D97-AF65-F5344CB8AC3E}">
        <p14:creationId xmlns:p14="http://schemas.microsoft.com/office/powerpoint/2010/main" val="1606813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762000"/>
            <a:ext cx="2628900" cy="54102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990602"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lumMod val="95000"/>
                    <a:lumOff val="5000"/>
                  </a:prstClr>
                </a:solidFill>
              </a:rPr>
              <a:pPr/>
              <a:t>9/19/2019</a:t>
            </a:fld>
            <a:endParaRPr lang="en-US">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28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9/19/2019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005784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437834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9/19/2019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67670644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DE6118-2437-4B30-8E3C-4D2BE6020583}" type="datetimeFigureOut">
              <a:rPr lang="en-US" dirty="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626966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C109-4165-4B3D-920C-7FD25BAF03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C9C827-70E2-4EB0-A7B0-824A93EBC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638A8-70E1-4F51-A4C4-305AB1F1BC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02820-AE00-4817-9587-55E14A9E07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E94CB-F08A-4D3A-ACF8-BB585A44C3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C3F046-6CDF-4E68-9231-CB97DFF3FB49}"/>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8" name="Footer Placeholder 7">
            <a:extLst>
              <a:ext uri="{FF2B5EF4-FFF2-40B4-BE49-F238E27FC236}">
                <a16:creationId xmlns:a16="http://schemas.microsoft.com/office/drawing/2014/main" id="{875B74E7-D232-4E14-84E7-9AFDA611AF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95B86F-C3B8-49AF-A1EE-A439B446909C}"/>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3284228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DE6118-2437-4B30-8E3C-4D2BE6020583}" type="datetimeFigureOut">
              <a:rPr lang="en-US" dirty="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38406199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DE6118-2437-4B30-8E3C-4D2BE6020583}" type="datetimeFigureOut">
              <a:rPr lang="en-US" dirty="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19801279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476787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9/19/2019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176153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9/19/2019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51237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2464178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DE6118-2437-4B30-8E3C-4D2BE6020583}"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a:p>
        </p:txBody>
      </p:sp>
    </p:spTree>
    <p:extLst>
      <p:ext uri="{BB962C8B-B14F-4D97-AF65-F5344CB8AC3E}">
        <p14:creationId xmlns:p14="http://schemas.microsoft.com/office/powerpoint/2010/main" val="416283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B965E-E429-42A7-BDDF-03D379A67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ED9BA8-5BFF-42B5-B8C1-18FED56B1502}"/>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4" name="Footer Placeholder 3">
            <a:extLst>
              <a:ext uri="{FF2B5EF4-FFF2-40B4-BE49-F238E27FC236}">
                <a16:creationId xmlns:a16="http://schemas.microsoft.com/office/drawing/2014/main" id="{39FC493C-938D-49C8-B770-88087E0B4E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F84E59-F5F2-41E7-B223-6078C30226F6}"/>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332624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03ED0B-D37E-490C-BB46-419EC23E0076}"/>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3" name="Footer Placeholder 2">
            <a:extLst>
              <a:ext uri="{FF2B5EF4-FFF2-40B4-BE49-F238E27FC236}">
                <a16:creationId xmlns:a16="http://schemas.microsoft.com/office/drawing/2014/main" id="{8990E518-6DC8-45E9-BC9B-2D0B403FF4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8FA943-A200-481C-99BF-BBF110A5CC59}"/>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315301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4EA7-F147-4CB9-A2D1-C529A40D0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6BDA91-20D8-45D6-A571-D10C539C5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5033B9-03C3-4DC3-87A3-24A364775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27D1F7-AFEC-4166-8714-70851B9025FA}"/>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6" name="Footer Placeholder 5">
            <a:extLst>
              <a:ext uri="{FF2B5EF4-FFF2-40B4-BE49-F238E27FC236}">
                <a16:creationId xmlns:a16="http://schemas.microsoft.com/office/drawing/2014/main" id="{C94572C8-FA5F-46BA-AD89-AAB9CCD6E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1938E-9CE1-46B8-A6D6-4DA258A0BAEF}"/>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94193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C71C-22D4-490C-8537-A55B7DDA02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DD9F5F-9F7D-4454-AFB6-88FEB68F8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F2FF0B-D1DB-41FE-A090-EDAC63619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FC6B8C-A4C1-4E92-ACE2-8ACF0635D4EB}"/>
              </a:ext>
            </a:extLst>
          </p:cNvPr>
          <p:cNvSpPr>
            <a:spLocks noGrp="1"/>
          </p:cNvSpPr>
          <p:nvPr>
            <p:ph type="dt" sz="half" idx="10"/>
          </p:nvPr>
        </p:nvSpPr>
        <p:spPr/>
        <p:txBody>
          <a:bodyPr/>
          <a:lstStyle/>
          <a:p>
            <a:fld id="{CC7D4EF8-DDE3-4FE8-9385-A9E103861C62}" type="datetimeFigureOut">
              <a:rPr lang="en-US" smtClean="0"/>
              <a:t>9/19/2019</a:t>
            </a:fld>
            <a:endParaRPr lang="en-US"/>
          </a:p>
        </p:txBody>
      </p:sp>
      <p:sp>
        <p:nvSpPr>
          <p:cNvPr id="6" name="Footer Placeholder 5">
            <a:extLst>
              <a:ext uri="{FF2B5EF4-FFF2-40B4-BE49-F238E27FC236}">
                <a16:creationId xmlns:a16="http://schemas.microsoft.com/office/drawing/2014/main" id="{58637A5D-03CE-49CC-AE35-4161EBE4F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6C68C-E515-440B-BD37-1FB8128896D1}"/>
              </a:ext>
            </a:extLst>
          </p:cNvPr>
          <p:cNvSpPr>
            <a:spLocks noGrp="1"/>
          </p:cNvSpPr>
          <p:nvPr>
            <p:ph type="sldNum" sz="quarter" idx="12"/>
          </p:nvPr>
        </p:nvSpPr>
        <p:spPr/>
        <p:txBody>
          <a:bodyPr/>
          <a:lstStyle/>
          <a:p>
            <a:fld id="{DF45CA4D-8E95-4E0C-8012-8F6F44FED49D}" type="slidenum">
              <a:rPr lang="en-US" smtClean="0"/>
              <a:t>‹#›</a:t>
            </a:fld>
            <a:endParaRPr lang="en-US"/>
          </a:p>
        </p:txBody>
      </p:sp>
    </p:spTree>
    <p:extLst>
      <p:ext uri="{BB962C8B-B14F-4D97-AF65-F5344CB8AC3E}">
        <p14:creationId xmlns:p14="http://schemas.microsoft.com/office/powerpoint/2010/main" val="386015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631EC-AA2E-4E8A-9C94-DF9693BB7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923B77-BEC1-4928-93D5-20EE8ECE0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F6E2D-AD73-4D9F-9149-86C9E2154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D4EF8-DDE3-4FE8-9385-A9E103861C62}" type="datetimeFigureOut">
              <a:rPr lang="en-US" smtClean="0"/>
              <a:t>9/19/2019</a:t>
            </a:fld>
            <a:endParaRPr lang="en-US"/>
          </a:p>
        </p:txBody>
      </p:sp>
      <p:sp>
        <p:nvSpPr>
          <p:cNvPr id="5" name="Footer Placeholder 4">
            <a:extLst>
              <a:ext uri="{FF2B5EF4-FFF2-40B4-BE49-F238E27FC236}">
                <a16:creationId xmlns:a16="http://schemas.microsoft.com/office/drawing/2014/main" id="{AE9A9445-C647-4BC0-84FD-E52B80525C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BBF7E-3DE1-4E80-B5EB-0E9F7946F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5CA4D-8E95-4E0C-8012-8F6F44FED49D}" type="slidenum">
              <a:rPr lang="en-US" smtClean="0"/>
              <a:t>‹#›</a:t>
            </a:fld>
            <a:endParaRPr lang="en-US"/>
          </a:p>
        </p:txBody>
      </p:sp>
    </p:spTree>
    <p:extLst>
      <p:ext uri="{BB962C8B-B14F-4D97-AF65-F5344CB8AC3E}">
        <p14:creationId xmlns:p14="http://schemas.microsoft.com/office/powerpoint/2010/main" val="576626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399333" y="1061567"/>
            <a:ext cx="9361200" cy="1000400"/>
          </a:xfrm>
          <a:prstGeom prst="rect">
            <a:avLst/>
          </a:prstGeom>
          <a:noFill/>
          <a:ln>
            <a:noFill/>
          </a:ln>
        </p:spPr>
        <p:txBody>
          <a:bodyPr wrap="square" lIns="91425" tIns="91425" rIns="91425" bIns="91425" anchor="t" anchorCtr="0"/>
          <a:lstStyle>
            <a:lvl1pPr lvl="0">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1pPr>
            <a:lvl2pPr lvl="1">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2pPr>
            <a:lvl3pPr lvl="2">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3pPr>
            <a:lvl4pPr lvl="3">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4pPr>
            <a:lvl5pPr lvl="4">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5pPr>
            <a:lvl6pPr lvl="5">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6pPr>
            <a:lvl7pPr lvl="6">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7pPr>
            <a:lvl8pPr lvl="7">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8pPr>
            <a:lvl9pPr lvl="8">
              <a:spcBef>
                <a:spcPts val="0"/>
              </a:spcBef>
              <a:buClr>
                <a:srgbClr val="2A95B7"/>
              </a:buClr>
              <a:buSzPct val="100000"/>
              <a:buFont typeface="Patrick Hand SC"/>
              <a:buNone/>
              <a:defRPr sz="3000" b="1">
                <a:solidFill>
                  <a:srgbClr val="2A95B7"/>
                </a:solidFill>
                <a:latin typeface="Patrick Hand SC"/>
                <a:ea typeface="Patrick Hand SC"/>
                <a:cs typeface="Patrick Hand SC"/>
                <a:sym typeface="Patrick Hand SC"/>
              </a:defRPr>
            </a:lvl9pPr>
          </a:lstStyle>
          <a:p>
            <a:endParaRPr/>
          </a:p>
        </p:txBody>
      </p:sp>
      <p:sp>
        <p:nvSpPr>
          <p:cNvPr id="7" name="Shape 7"/>
          <p:cNvSpPr txBox="1">
            <a:spLocks noGrp="1"/>
          </p:cNvSpPr>
          <p:nvPr>
            <p:ph type="body" idx="1"/>
          </p:nvPr>
        </p:nvSpPr>
        <p:spPr>
          <a:xfrm>
            <a:off x="1399333" y="1916567"/>
            <a:ext cx="9361200" cy="3609200"/>
          </a:xfrm>
          <a:prstGeom prst="rect">
            <a:avLst/>
          </a:prstGeom>
          <a:noFill/>
          <a:ln>
            <a:noFill/>
          </a:ln>
        </p:spPr>
        <p:txBody>
          <a:bodyPr wrap="square" lIns="91425" tIns="91425" rIns="91425" bIns="91425" anchor="t" anchorCtr="0"/>
          <a:lstStyle>
            <a:lvl1pPr lvl="0">
              <a:spcBef>
                <a:spcPts val="600"/>
              </a:spcBef>
              <a:buClr>
                <a:srgbClr val="2A95B7"/>
              </a:buClr>
              <a:buSzPct val="100000"/>
              <a:buFont typeface="Sniglet"/>
              <a:buChar char="+"/>
              <a:defRPr sz="2400">
                <a:solidFill>
                  <a:srgbClr val="434343"/>
                </a:solidFill>
                <a:latin typeface="Sniglet"/>
                <a:ea typeface="Sniglet"/>
                <a:cs typeface="Sniglet"/>
                <a:sym typeface="Sniglet"/>
              </a:defRPr>
            </a:lvl1pPr>
            <a:lvl2pPr lvl="1">
              <a:spcBef>
                <a:spcPts val="480"/>
              </a:spcBef>
              <a:buClr>
                <a:srgbClr val="2A95B7"/>
              </a:buClr>
              <a:buSzPct val="100000"/>
              <a:buFont typeface="Sniglet"/>
              <a:buChar char="+"/>
              <a:defRPr sz="2400">
                <a:solidFill>
                  <a:srgbClr val="434343"/>
                </a:solidFill>
                <a:latin typeface="Sniglet"/>
                <a:ea typeface="Sniglet"/>
                <a:cs typeface="Sniglet"/>
                <a:sym typeface="Sniglet"/>
              </a:defRPr>
            </a:lvl2pPr>
            <a:lvl3pPr lvl="2">
              <a:spcBef>
                <a:spcPts val="480"/>
              </a:spcBef>
              <a:buClr>
                <a:srgbClr val="2A95B7"/>
              </a:buClr>
              <a:buSzPct val="100000"/>
              <a:buFont typeface="Sniglet"/>
              <a:buChar char="+"/>
              <a:defRPr sz="2400">
                <a:solidFill>
                  <a:srgbClr val="434343"/>
                </a:solidFill>
                <a:latin typeface="Sniglet"/>
                <a:ea typeface="Sniglet"/>
                <a:cs typeface="Sniglet"/>
                <a:sym typeface="Sniglet"/>
              </a:defRPr>
            </a:lvl3pPr>
            <a:lvl4pPr lvl="3">
              <a:spcBef>
                <a:spcPts val="360"/>
              </a:spcBef>
              <a:buClr>
                <a:srgbClr val="2A95B7"/>
              </a:buClr>
              <a:buSzPct val="100000"/>
              <a:buFont typeface="Sniglet"/>
              <a:buChar char="+"/>
              <a:defRPr sz="2400">
                <a:solidFill>
                  <a:srgbClr val="434343"/>
                </a:solidFill>
                <a:latin typeface="Sniglet"/>
                <a:ea typeface="Sniglet"/>
                <a:cs typeface="Sniglet"/>
                <a:sym typeface="Sniglet"/>
              </a:defRPr>
            </a:lvl4pPr>
            <a:lvl5pPr lvl="4">
              <a:spcBef>
                <a:spcPts val="360"/>
              </a:spcBef>
              <a:buClr>
                <a:srgbClr val="2A95B7"/>
              </a:buClr>
              <a:buSzPct val="100000"/>
              <a:buFont typeface="Sniglet"/>
              <a:buChar char="+"/>
              <a:defRPr sz="2400">
                <a:solidFill>
                  <a:srgbClr val="434343"/>
                </a:solidFill>
                <a:latin typeface="Sniglet"/>
                <a:ea typeface="Sniglet"/>
                <a:cs typeface="Sniglet"/>
                <a:sym typeface="Sniglet"/>
              </a:defRPr>
            </a:lvl5pPr>
            <a:lvl6pPr lvl="5">
              <a:spcBef>
                <a:spcPts val="360"/>
              </a:spcBef>
              <a:buClr>
                <a:srgbClr val="2A95B7"/>
              </a:buClr>
              <a:buSzPct val="100000"/>
              <a:buFont typeface="Sniglet"/>
              <a:buChar char="+"/>
              <a:defRPr sz="2400">
                <a:solidFill>
                  <a:srgbClr val="434343"/>
                </a:solidFill>
                <a:latin typeface="Sniglet"/>
                <a:ea typeface="Sniglet"/>
                <a:cs typeface="Sniglet"/>
                <a:sym typeface="Sniglet"/>
              </a:defRPr>
            </a:lvl6pPr>
            <a:lvl7pPr lvl="6">
              <a:spcBef>
                <a:spcPts val="360"/>
              </a:spcBef>
              <a:buClr>
                <a:srgbClr val="2A95B7"/>
              </a:buClr>
              <a:buSzPct val="100000"/>
              <a:buFont typeface="Sniglet"/>
              <a:buChar char="+"/>
              <a:defRPr sz="2400">
                <a:solidFill>
                  <a:srgbClr val="434343"/>
                </a:solidFill>
                <a:latin typeface="Sniglet"/>
                <a:ea typeface="Sniglet"/>
                <a:cs typeface="Sniglet"/>
                <a:sym typeface="Sniglet"/>
              </a:defRPr>
            </a:lvl7pPr>
            <a:lvl8pPr lvl="7">
              <a:spcBef>
                <a:spcPts val="360"/>
              </a:spcBef>
              <a:buClr>
                <a:srgbClr val="434343"/>
              </a:buClr>
              <a:buSzPct val="100000"/>
              <a:buFont typeface="Sniglet"/>
              <a:buChar char="+"/>
              <a:defRPr sz="2400">
                <a:solidFill>
                  <a:srgbClr val="434343"/>
                </a:solidFill>
                <a:latin typeface="Sniglet"/>
                <a:ea typeface="Sniglet"/>
                <a:cs typeface="Sniglet"/>
                <a:sym typeface="Sniglet"/>
              </a:defRPr>
            </a:lvl8pPr>
            <a:lvl9pPr lvl="8">
              <a:spcBef>
                <a:spcPts val="360"/>
              </a:spcBef>
              <a:buClr>
                <a:srgbClr val="434343"/>
              </a:buClr>
              <a:buSzPct val="100000"/>
              <a:buFont typeface="Sniglet"/>
              <a:buChar char="+"/>
              <a:defRPr sz="2400">
                <a:solidFill>
                  <a:srgbClr val="434343"/>
                </a:solidFill>
                <a:latin typeface="Sniglet"/>
                <a:ea typeface="Sniglet"/>
                <a:cs typeface="Sniglet"/>
                <a:sym typeface="Sniglet"/>
              </a:defRPr>
            </a:lvl9pPr>
          </a:lstStyle>
          <a:p>
            <a:endParaRPr/>
          </a:p>
        </p:txBody>
      </p:sp>
    </p:spTree>
    <p:extLst>
      <p:ext uri="{BB962C8B-B14F-4D97-AF65-F5344CB8AC3E}">
        <p14:creationId xmlns:p14="http://schemas.microsoft.com/office/powerpoint/2010/main" val="3731135663"/>
      </p:ext>
    </p:extLst>
  </p:cSld>
  <p:clrMap bg1="lt1" tx1="dk1" bg2="dk2" tx2="lt2" accent1="accent1" accent2="accent2" accent3="accent3" accent4="accent4" accent5="accent5" accent6="accent6" hlink="hlink" folHlink="folHlink"/>
  <p:sldLayoutIdLst>
    <p:sldLayoutId id="2147483685" r:id="rId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9/19/2019</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71482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D35784-C6F4-4B4A-8B23-D7841109E10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5799D8-656F-49F6-861E-F7E13CEA49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A3045C-70E6-4599-BC2C-B889994E4D0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CAB59F3D-1A8F-4ED2-BADE-F9A5665418C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04141E8D-4459-4E52-B5D5-3BABF1F08C1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C328DA1-405C-4300-8EBD-47329B594384}" type="slidenum">
              <a:rPr lang="en-US" altLang="en-US" smtClean="0"/>
              <a:pPr>
                <a:defRPr/>
              </a:pPr>
              <a:t>‹#›</a:t>
            </a:fld>
            <a:endParaRPr lang="en-US" altLang="en-US"/>
          </a:p>
        </p:txBody>
      </p:sp>
    </p:spTree>
    <p:extLst>
      <p:ext uri="{BB962C8B-B14F-4D97-AF65-F5344CB8AC3E}">
        <p14:creationId xmlns:p14="http://schemas.microsoft.com/office/powerpoint/2010/main" val="16049278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24129"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24130"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smtClean="0">
                <a:solidFill>
                  <a:prstClr val="black">
                    <a:lumMod val="95000"/>
                    <a:lumOff val="5000"/>
                  </a:prstClr>
                </a:solidFill>
              </a:rPr>
              <a:pPr defTabSz="457200"/>
              <a:t>9/19/2019</a:t>
            </a:fld>
            <a:endParaRPr lang="en-US">
              <a:solidFill>
                <a:prstClr val="black">
                  <a:lumMod val="95000"/>
                  <a:lumOff val="5000"/>
                </a:prstClr>
              </a:solidFill>
            </a:endParaRPr>
          </a:p>
        </p:txBody>
      </p:sp>
      <p:sp>
        <p:nvSpPr>
          <p:cNvPr id="5" name="Footer Placeholder 4"/>
          <p:cNvSpPr>
            <a:spLocks noGrp="1"/>
          </p:cNvSpPr>
          <p:nvPr>
            <p:ph type="ftr" sz="quarter" idx="3"/>
          </p:nvPr>
        </p:nvSpPr>
        <p:spPr>
          <a:xfrm>
            <a:off x="4842933"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smtClean="0">
                <a:solidFill>
                  <a:prstClr val="black">
                    <a:lumMod val="95000"/>
                    <a:lumOff val="5000"/>
                  </a:prstClr>
                </a:solidFill>
              </a:rPr>
              <a:pPr defTabSz="457200"/>
              <a:t>‹#›</a:t>
            </a:fld>
            <a:endParaRPr lang="en-US">
              <a:solidFill>
                <a:prstClr val="black">
                  <a:lumMod val="95000"/>
                  <a:lumOff val="5000"/>
                </a:prstClr>
              </a:solidFill>
            </a:endParaRPr>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1165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9/19/2019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631149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8.xml"/><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nam02.safelinks.protection.outlook.com/ap/w-59584e83/?url=https%3A%2F%2Fcbsd.sharepoint.com%2F%3Aw%3A%2Fs%2FHolicongMiddleSchool%2FEercyldCZj1GmNZlDfVt8kcB2_GPio_jEelmEkGG2C3leg%3Fe%3DZUhdPM&amp;data=02%7C01%7CMCANELLI%40CBSD.ORG%7C209af05e355f49d4dfa908d732cdbf7f%7Caa0b488ffc9e4185a5e3384220df23ca%7C0%7C0%7C637033731568631183&amp;sdata=Ynd7dEZJasRPqvcEJtsS398lddINQTnp9h6g0hOEyAI%3D&amp;reserved=0"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bsd.org/cms/lib/PA01916442/Centricity/Domain/132/ALICE%20-%20CBSD%20Parent%20FAQ.pdf" TargetMode="External"/><Relationship Id="rId2" Type="http://schemas.openxmlformats.org/officeDocument/2006/relationships/hyperlink" Target="Holicong%20ALICE%20presentation%202019-2020.pptx" TargetMode="Externa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alicetraining.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olicong%20ALICE%20presentation%202019-2020.pptx"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forms.office.com/Pages/ResponsePage.aspx?id=j0gLqp78hUGl4zhCIN8jyhFGzDhIBfxOr34hh318bRxUOFdNME9RWVpSN0NTVUIwU0M4TjRXTUtIUi4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bsd.org/domain/108"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27E1FB-ACE2-46D9-AD7E-A14346BCDEA1}"/>
              </a:ext>
            </a:extLst>
          </p:cNvPr>
          <p:cNvSpPr txBox="1"/>
          <p:nvPr/>
        </p:nvSpPr>
        <p:spPr>
          <a:xfrm>
            <a:off x="711200" y="345440"/>
            <a:ext cx="7754912" cy="617392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70000" lnSpcReduction="20000"/>
          </a:bodyPr>
          <a:lstStyle/>
          <a:p>
            <a:pPr algn="ctr"/>
            <a:r>
              <a:rPr lang="en-US" sz="8800" b="1" i="1" dirty="0"/>
              <a:t>Welcome to Holicong Parent Council</a:t>
            </a:r>
          </a:p>
          <a:p>
            <a:pPr algn="ctr"/>
            <a:endParaRPr lang="en-US" sz="8800" b="1" i="1" dirty="0"/>
          </a:p>
          <a:p>
            <a:pPr algn="ctr"/>
            <a:r>
              <a:rPr lang="en-US" sz="8800" i="1" dirty="0"/>
              <a:t>Please grab a snack and sit up front…and write a thank you or check out the website</a:t>
            </a:r>
            <a:endParaRPr lang="en-US" sz="4000" dirty="0"/>
          </a:p>
        </p:txBody>
      </p:sp>
      <p:sp>
        <p:nvSpPr>
          <p:cNvPr id="17"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spTree>
    <p:extLst>
      <p:ext uri="{BB962C8B-B14F-4D97-AF65-F5344CB8AC3E}">
        <p14:creationId xmlns:p14="http://schemas.microsoft.com/office/powerpoint/2010/main" val="243231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F2D41B7-5186-4441-BE52-90B15EF5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DB103E63-CB9E-4333-8BB0-ECD5FAE5DC10}"/>
              </a:ext>
            </a:extLst>
          </p:cNvPr>
          <p:cNvSpPr>
            <a:spLocks noGrp="1"/>
          </p:cNvSpPr>
          <p:nvPr>
            <p:ph type="title"/>
          </p:nvPr>
        </p:nvSpPr>
        <p:spPr>
          <a:xfrm>
            <a:off x="5080084" y="428625"/>
            <a:ext cx="6176776" cy="1485900"/>
          </a:xfrm>
        </p:spPr>
        <p:txBody>
          <a:bodyPr>
            <a:normAutofit/>
          </a:bodyPr>
          <a:lstStyle/>
          <a:p>
            <a:r>
              <a:rPr lang="en-US"/>
              <a:t>Our Mr. Kibbe</a:t>
            </a:r>
          </a:p>
        </p:txBody>
      </p:sp>
      <p:pic>
        <p:nvPicPr>
          <p:cNvPr id="1026" name="Picture 2" descr="faed355c-330b-4643-b86c-aad5e2f12315@namprd04">
            <a:extLst>
              <a:ext uri="{FF2B5EF4-FFF2-40B4-BE49-F238E27FC236}">
                <a16:creationId xmlns:a16="http://schemas.microsoft.com/office/drawing/2014/main" id="{699EF3F7-BB10-46E0-9C4F-B23521A2AB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08" b="10161"/>
          <a:stretch/>
        </p:blipFill>
        <p:spPr bwMode="auto">
          <a:xfrm rot="5400000">
            <a:off x="-1242228" y="1242227"/>
            <a:ext cx="6858000" cy="43735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Rectangle 72">
            <a:extLst>
              <a:ext uri="{FF2B5EF4-FFF2-40B4-BE49-F238E27FC236}">
                <a16:creationId xmlns:a16="http://schemas.microsoft.com/office/drawing/2014/main" id="{5A752145-873C-4B20-95BF-DC292A35E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ECED1C4-580A-426F-8D88-8EC531E53196}"/>
              </a:ext>
            </a:extLst>
          </p:cNvPr>
          <p:cNvSpPr>
            <a:spLocks noGrp="1"/>
          </p:cNvSpPr>
          <p:nvPr>
            <p:ph idx="1"/>
          </p:nvPr>
        </p:nvSpPr>
        <p:spPr>
          <a:xfrm>
            <a:off x="5100824" y="1704975"/>
            <a:ext cx="6176776" cy="4162425"/>
          </a:xfrm>
        </p:spPr>
        <p:txBody>
          <a:bodyPr>
            <a:normAutofit/>
          </a:bodyPr>
          <a:lstStyle/>
          <a:p>
            <a:r>
              <a:rPr lang="en-US" sz="3600"/>
              <a:t>Army Captain (over 6-years of service). </a:t>
            </a:r>
          </a:p>
          <a:p>
            <a:r>
              <a:rPr lang="en-US" sz="3600"/>
              <a:t>Left Holicong Tech classes this past May for deployment to the Middle East. </a:t>
            </a:r>
          </a:p>
          <a:p>
            <a:r>
              <a:rPr lang="en-US" sz="3600"/>
              <a:t>Would appreciate your support!</a:t>
            </a:r>
          </a:p>
          <a:p>
            <a:endParaRPr lang="en-US"/>
          </a:p>
          <a:p>
            <a:endParaRPr lang="en-US"/>
          </a:p>
          <a:p>
            <a:endParaRPr lang="en-US"/>
          </a:p>
          <a:p>
            <a:endParaRPr lang="en-US"/>
          </a:p>
        </p:txBody>
      </p:sp>
    </p:spTree>
    <p:extLst>
      <p:ext uri="{BB962C8B-B14F-4D97-AF65-F5344CB8AC3E}">
        <p14:creationId xmlns:p14="http://schemas.microsoft.com/office/powerpoint/2010/main" val="6975284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C18B-4501-40E9-B4B8-5873819975D0}"/>
              </a:ext>
            </a:extLst>
          </p:cNvPr>
          <p:cNvSpPr>
            <a:spLocks noGrp="1"/>
          </p:cNvSpPr>
          <p:nvPr>
            <p:ph type="title"/>
          </p:nvPr>
        </p:nvSpPr>
        <p:spPr/>
        <p:txBody>
          <a:bodyPr/>
          <a:lstStyle/>
          <a:p>
            <a:r>
              <a:rPr lang="en-US"/>
              <a:t>What can we do now?</a:t>
            </a:r>
          </a:p>
        </p:txBody>
      </p:sp>
      <p:sp>
        <p:nvSpPr>
          <p:cNvPr id="3" name="Content Placeholder 2">
            <a:extLst>
              <a:ext uri="{FF2B5EF4-FFF2-40B4-BE49-F238E27FC236}">
                <a16:creationId xmlns:a16="http://schemas.microsoft.com/office/drawing/2014/main" id="{48C5F101-9DEE-45CD-9B9B-7D7482A64BAC}"/>
              </a:ext>
            </a:extLst>
          </p:cNvPr>
          <p:cNvSpPr>
            <a:spLocks noGrp="1"/>
          </p:cNvSpPr>
          <p:nvPr>
            <p:ph idx="1"/>
          </p:nvPr>
        </p:nvSpPr>
        <p:spPr>
          <a:xfrm>
            <a:off x="1371600" y="1512749"/>
            <a:ext cx="9601200" cy="5250001"/>
          </a:xfrm>
        </p:spPr>
        <p:txBody>
          <a:bodyPr>
            <a:normAutofit lnSpcReduction="10000"/>
          </a:bodyPr>
          <a:lstStyle/>
          <a:p>
            <a:r>
              <a:rPr lang="en-US"/>
              <a:t>According to MILITARY.COM, there are many items that make our military men and women more comfortable and feel more appreciated. </a:t>
            </a:r>
          </a:p>
          <a:p>
            <a:r>
              <a:rPr lang="en-US"/>
              <a:t>Here are the items that we will be collecting in honor of “Patriot Day”: </a:t>
            </a:r>
          </a:p>
          <a:p>
            <a:pPr marL="0" indent="0">
              <a:buNone/>
            </a:pPr>
            <a:endParaRPr lang="en-US"/>
          </a:p>
          <a:p>
            <a:endParaRPr lang="en-US"/>
          </a:p>
          <a:p>
            <a:endParaRPr lang="en-US"/>
          </a:p>
          <a:p>
            <a:endParaRPr lang="en-US"/>
          </a:p>
          <a:p>
            <a:endParaRPr lang="en-US"/>
          </a:p>
          <a:p>
            <a:endParaRPr lang="en-US"/>
          </a:p>
          <a:p>
            <a:pPr marL="0" indent="0">
              <a:buNone/>
            </a:pPr>
            <a:endParaRPr lang="en-US"/>
          </a:p>
          <a:p>
            <a:endParaRPr lang="en-US"/>
          </a:p>
          <a:p>
            <a:r>
              <a:rPr lang="en-US"/>
              <a:t>Prefer to write a letter of support/make card? You can create these in Advisory and send them along!</a:t>
            </a:r>
          </a:p>
          <a:p>
            <a:pPr marL="0" indent="0">
              <a:buNone/>
            </a:pPr>
            <a:endParaRPr lang="en-US"/>
          </a:p>
          <a:p>
            <a:pPr marL="0" indent="0">
              <a:buNone/>
            </a:pPr>
            <a:endParaRPr lang="en-US"/>
          </a:p>
          <a:p>
            <a:endParaRPr lang="en-US"/>
          </a:p>
        </p:txBody>
      </p:sp>
      <p:sp>
        <p:nvSpPr>
          <p:cNvPr id="4" name="TextBox 3">
            <a:extLst>
              <a:ext uri="{FF2B5EF4-FFF2-40B4-BE49-F238E27FC236}">
                <a16:creationId xmlns:a16="http://schemas.microsoft.com/office/drawing/2014/main" id="{77F539B7-CADE-497E-BC06-E09D42383418}"/>
              </a:ext>
            </a:extLst>
          </p:cNvPr>
          <p:cNvSpPr txBox="1"/>
          <p:nvPr/>
        </p:nvSpPr>
        <p:spPr>
          <a:xfrm>
            <a:off x="1104901" y="2759928"/>
            <a:ext cx="9229724" cy="2862322"/>
          </a:xfrm>
          <a:prstGeom prst="rect">
            <a:avLst/>
          </a:prstGeom>
          <a:noFill/>
          <a:ln w="5715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Franklin Gothic Book" panose="020B0503020102020204"/>
                <a:ea typeface="+mn-ea"/>
                <a:cs typeface="+mn-cs"/>
              </a:rPr>
              <a:t>7</a:t>
            </a:r>
            <a:r>
              <a:rPr kumimoji="0" lang="en-US" sz="1800" b="1" i="0" u="sng" strike="noStrike" kern="1200" cap="none" spc="0" normalizeH="0" baseline="30000" noProof="0">
                <a:ln>
                  <a:noFill/>
                </a:ln>
                <a:solidFill>
                  <a:prstClr val="black"/>
                </a:solidFill>
                <a:effectLst/>
                <a:uLnTx/>
                <a:uFillTx/>
                <a:latin typeface="Franklin Gothic Book" panose="020B0503020102020204"/>
                <a:ea typeface="+mn-ea"/>
                <a:cs typeface="+mn-cs"/>
              </a:rPr>
              <a:t>th</a:t>
            </a:r>
            <a:r>
              <a:rPr kumimoji="0" lang="en-US" sz="1800" b="1" i="0" u="sng" strike="noStrike" kern="1200" cap="none" spc="0" normalizeH="0" baseline="0" noProof="0">
                <a:ln>
                  <a:noFill/>
                </a:ln>
                <a:solidFill>
                  <a:prstClr val="black"/>
                </a:solidFill>
                <a:effectLst/>
                <a:uLnTx/>
                <a:uFillTx/>
                <a:latin typeface="Franklin Gothic Book" panose="020B0503020102020204"/>
                <a:ea typeface="+mn-ea"/>
                <a:cs typeface="+mn-cs"/>
              </a:rPr>
              <a:t> Grade </a:t>
            </a: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		</a:t>
            </a:r>
            <a:r>
              <a:rPr kumimoji="0" lang="en-US" sz="1800" b="1" i="0" u="sng" strike="noStrike" kern="1200" cap="none" spc="0" normalizeH="0" baseline="0" noProof="0">
                <a:ln>
                  <a:noFill/>
                </a:ln>
                <a:solidFill>
                  <a:prstClr val="black"/>
                </a:solidFill>
                <a:effectLst/>
                <a:uLnTx/>
                <a:uFillTx/>
                <a:latin typeface="Franklin Gothic Book" panose="020B0503020102020204"/>
                <a:ea typeface="+mn-ea"/>
                <a:cs typeface="+mn-cs"/>
              </a:rPr>
              <a:t>8</a:t>
            </a:r>
            <a:r>
              <a:rPr kumimoji="0" lang="en-US" sz="1800" b="1" i="0" u="sng" strike="noStrike" kern="1200" cap="none" spc="0" normalizeH="0" baseline="30000" noProof="0">
                <a:ln>
                  <a:noFill/>
                </a:ln>
                <a:solidFill>
                  <a:prstClr val="black"/>
                </a:solidFill>
                <a:effectLst/>
                <a:uLnTx/>
                <a:uFillTx/>
                <a:latin typeface="Franklin Gothic Book" panose="020B0503020102020204"/>
                <a:ea typeface="+mn-ea"/>
                <a:cs typeface="+mn-cs"/>
              </a:rPr>
              <a:t>th</a:t>
            </a:r>
            <a:r>
              <a:rPr kumimoji="0" lang="en-US" sz="1800" b="1" i="0" u="sng" strike="noStrike" kern="1200" cap="none" spc="0" normalizeH="0" baseline="0" noProof="0">
                <a:ln>
                  <a:noFill/>
                </a:ln>
                <a:solidFill>
                  <a:prstClr val="black"/>
                </a:solidFill>
                <a:effectLst/>
                <a:uLnTx/>
                <a:uFillTx/>
                <a:latin typeface="Franklin Gothic Book" panose="020B0503020102020204"/>
                <a:ea typeface="+mn-ea"/>
                <a:cs typeface="+mn-cs"/>
              </a:rPr>
              <a:t> Grade </a:t>
            </a: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						</a:t>
            </a:r>
            <a:r>
              <a:rPr kumimoji="0" lang="en-US" sz="1800" b="1" i="0" u="sng" strike="noStrike" kern="1200" cap="none" spc="0" normalizeH="0" baseline="0" noProof="0">
                <a:ln>
                  <a:noFill/>
                </a:ln>
                <a:solidFill>
                  <a:prstClr val="black"/>
                </a:solidFill>
                <a:effectLst/>
                <a:uLnTx/>
                <a:uFillTx/>
                <a:latin typeface="Franklin Gothic Book" panose="020B0503020102020204"/>
                <a:ea typeface="+mn-ea"/>
                <a:cs typeface="+mn-cs"/>
              </a:rPr>
              <a:t>9</a:t>
            </a:r>
            <a:r>
              <a:rPr kumimoji="0" lang="en-US" sz="1800" b="1" i="0" u="sng" strike="noStrike" kern="1200" cap="none" spc="0" normalizeH="0" baseline="30000" noProof="0">
                <a:ln>
                  <a:noFill/>
                </a:ln>
                <a:solidFill>
                  <a:prstClr val="black"/>
                </a:solidFill>
                <a:effectLst/>
                <a:uLnTx/>
                <a:uFillTx/>
                <a:latin typeface="Franklin Gothic Book" panose="020B0503020102020204"/>
                <a:ea typeface="+mn-ea"/>
                <a:cs typeface="+mn-cs"/>
              </a:rPr>
              <a:t>th</a:t>
            </a:r>
            <a:r>
              <a:rPr kumimoji="0" lang="en-US" sz="1800" b="1" i="0" u="sng" strike="noStrike" kern="1200" cap="none" spc="0" normalizeH="0" baseline="0" noProof="0">
                <a:ln>
                  <a:noFill/>
                </a:ln>
                <a:solidFill>
                  <a:prstClr val="black"/>
                </a:solidFill>
                <a:effectLst/>
                <a:uLnTx/>
                <a:uFillTx/>
                <a:latin typeface="Franklin Gothic Book" panose="020B0503020102020204"/>
                <a:ea typeface="+mn-ea"/>
                <a:cs typeface="+mn-cs"/>
              </a:rPr>
              <a:t> Grade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Gum 			Q-Tips 					 		Shaving cream (non-aerosol)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Mints 			Shampoo 						First aid kits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Tea Bags 		Mouthwash 						Foot powder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Energy Bars 		Disposable razors 					Letter-writing supplies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Toothbrushes 		Lip balm 							Books 					</a:t>
            </a:r>
            <a:endParaRPr kumimoji="0" lang="en-US" sz="1800" b="1" i="0" u="none" strike="noStrike" kern="1200" cap="none" spc="0" normalizeH="0" baseline="0" noProof="0">
              <a:ln>
                <a:noFill/>
              </a:ln>
              <a:solidFill>
                <a:srgbClr val="FF0000"/>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Toothpaste 		Eye drops 						Frisbees/balls 			</a:t>
            </a:r>
            <a:endParaRPr kumimoji="0" lang="en-US" sz="1800" b="1" i="0" u="none" strike="noStrike" kern="1200" cap="none" spc="0" normalizeH="0" baseline="0" noProof="0">
              <a:ln>
                <a:noFill/>
              </a:ln>
              <a:solidFill>
                <a:srgbClr val="FF0000"/>
              </a:solidFill>
              <a:effectLst/>
              <a:uLnTx/>
              <a:uFillTx/>
              <a:latin typeface="Franklin Gothic Book" panose="020B05030201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Playing cards 		Beef Jerky 						Nuts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a:ea typeface="+mn-ea"/>
                <a:cs typeface="+mn-cs"/>
              </a:rPr>
              <a:t>Gummies</a:t>
            </a:r>
            <a:r>
              <a:rPr kumimoji="0" lang="en-US" sz="1800" b="1" i="0" u="none" strike="noStrike" kern="1200" cap="none" spc="0" normalizeH="0" baseline="0" noProof="0">
                <a:ln>
                  <a:noFill/>
                </a:ln>
                <a:solidFill>
                  <a:srgbClr val="FF0000"/>
                </a:solidFill>
                <a:effectLst/>
                <a:uLnTx/>
                <a:uFillTx/>
                <a:latin typeface="Franklin Gothic Book" panose="020B0503020102020204"/>
                <a:ea typeface="+mn-ea"/>
                <a:cs typeface="+mn-cs"/>
              </a:rPr>
              <a:t> 		Bubble Wrap 						$$ for shipping costs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Franklin Gothic Book" panose="020B0503020102020204"/>
                <a:ea typeface="+mn-ea"/>
                <a:cs typeface="+mn-cs"/>
              </a:rPr>
              <a:t>$$ for shipping 	$$ for shipping 					Shipping boxes</a:t>
            </a:r>
          </a:p>
        </p:txBody>
      </p:sp>
    </p:spTree>
    <p:extLst>
      <p:ext uri="{BB962C8B-B14F-4D97-AF65-F5344CB8AC3E}">
        <p14:creationId xmlns:p14="http://schemas.microsoft.com/office/powerpoint/2010/main" val="923520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399332" y="933975"/>
            <a:ext cx="9361200" cy="1000400"/>
          </a:xfrm>
          <a:prstGeom prst="rect">
            <a:avLst/>
          </a:prstGeom>
        </p:spPr>
        <p:txBody>
          <a:bodyPr wrap="square" lIns="121900" tIns="121900" rIns="121900" bIns="121900" anchor="t" anchorCtr="0">
            <a:noAutofit/>
          </a:bodyPr>
          <a:lstStyle/>
          <a:p>
            <a:pPr algn="ctr"/>
            <a:r>
              <a:rPr lang="en" sz="4800"/>
              <a:t>Magazine Drive Timeline</a:t>
            </a:r>
          </a:p>
        </p:txBody>
      </p:sp>
      <p:sp>
        <p:nvSpPr>
          <p:cNvPr id="45" name="Shape 45"/>
          <p:cNvSpPr txBox="1">
            <a:spLocks noGrp="1"/>
          </p:cNvSpPr>
          <p:nvPr>
            <p:ph type="body" idx="2"/>
          </p:nvPr>
        </p:nvSpPr>
        <p:spPr>
          <a:xfrm>
            <a:off x="1399333" y="2198711"/>
            <a:ext cx="9176519" cy="2697300"/>
          </a:xfrm>
          <a:prstGeom prst="rect">
            <a:avLst/>
          </a:prstGeom>
        </p:spPr>
        <p:txBody>
          <a:bodyPr wrap="square" lIns="121900" tIns="121900" rIns="121900" bIns="121900" anchor="t" anchorCtr="0">
            <a:noAutofit/>
          </a:bodyPr>
          <a:lstStyle/>
          <a:p>
            <a:r>
              <a:rPr lang="en-US" sz="3733">
                <a:latin typeface="Patrick Hand SC" panose="020B0604020202020204" charset="0"/>
              </a:rPr>
              <a:t>Kickoff assembly	 	Friday, Sept. 20</a:t>
            </a:r>
            <a:r>
              <a:rPr lang="en-US" sz="3733" baseline="30000">
                <a:latin typeface="Patrick Hand SC" panose="020B0604020202020204" charset="0"/>
              </a:rPr>
              <a:t>th</a:t>
            </a:r>
            <a:r>
              <a:rPr lang="en-US" sz="3733">
                <a:latin typeface="Patrick Hand SC" panose="020B0604020202020204" charset="0"/>
              </a:rPr>
              <a:t>  </a:t>
            </a:r>
          </a:p>
          <a:p>
            <a:r>
              <a:rPr lang="en-US" sz="3733">
                <a:latin typeface="Patrick Hand SC" panose="020B0604020202020204" charset="0"/>
              </a:rPr>
              <a:t>1</a:t>
            </a:r>
            <a:r>
              <a:rPr lang="en-US" sz="3733" baseline="30000">
                <a:latin typeface="Patrick Hand SC" panose="020B0604020202020204" charset="0"/>
              </a:rPr>
              <a:t>st</a:t>
            </a:r>
            <a:r>
              <a:rPr lang="en-US" sz="3733">
                <a:latin typeface="Patrick Hand SC" panose="020B0604020202020204" charset="0"/>
              </a:rPr>
              <a:t> Collection day  	Friday, Sept. 27</a:t>
            </a:r>
            <a:r>
              <a:rPr lang="en-US" sz="3733" baseline="30000">
                <a:latin typeface="Patrick Hand SC" panose="020B0604020202020204" charset="0"/>
              </a:rPr>
              <a:t>th</a:t>
            </a:r>
            <a:r>
              <a:rPr lang="en-US" sz="3733">
                <a:latin typeface="Patrick Hand SC" panose="020B0604020202020204" charset="0"/>
              </a:rPr>
              <a:t> </a:t>
            </a:r>
          </a:p>
          <a:p>
            <a:r>
              <a:rPr lang="en-US" sz="3733">
                <a:latin typeface="Patrick Hand SC" panose="020B0604020202020204" charset="0"/>
              </a:rPr>
              <a:t>2</a:t>
            </a:r>
            <a:r>
              <a:rPr lang="en-US" sz="3733" baseline="30000">
                <a:latin typeface="Patrick Hand SC" panose="020B0604020202020204" charset="0"/>
              </a:rPr>
              <a:t>nd</a:t>
            </a:r>
            <a:r>
              <a:rPr lang="en-US" sz="3733">
                <a:latin typeface="Patrick Hand SC" panose="020B0604020202020204" charset="0"/>
              </a:rPr>
              <a:t> Collection Day 	Friday, Oct. 4</a:t>
            </a:r>
            <a:r>
              <a:rPr lang="en-US" sz="3733" baseline="30000">
                <a:latin typeface="Patrick Hand SC" panose="020B0604020202020204" charset="0"/>
              </a:rPr>
              <a:t>th</a:t>
            </a:r>
            <a:r>
              <a:rPr lang="en-US" sz="3733">
                <a:latin typeface="Patrick Hand SC" panose="020B0604020202020204" charset="0"/>
              </a:rPr>
              <a:t> </a:t>
            </a:r>
          </a:p>
          <a:p>
            <a:r>
              <a:rPr lang="en-US" sz="3733">
                <a:latin typeface="Patrick Hand SC" panose="020B0604020202020204" charset="0"/>
              </a:rPr>
              <a:t>Eagles Experience	TBD </a:t>
            </a:r>
          </a:p>
          <a:p>
            <a:pPr>
              <a:buNone/>
            </a:pPr>
            <a:endParaRPr sz="3733">
              <a:latin typeface="Patrick Hand SC" panose="020B0604020202020204" charset="0"/>
            </a:endParaRPr>
          </a:p>
        </p:txBody>
      </p:sp>
    </p:spTree>
    <p:extLst>
      <p:ext uri="{BB962C8B-B14F-4D97-AF65-F5344CB8AC3E}">
        <p14:creationId xmlns:p14="http://schemas.microsoft.com/office/powerpoint/2010/main" val="4172498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625" y="622088"/>
            <a:ext cx="9361200" cy="1000400"/>
          </a:xfrm>
        </p:spPr>
        <p:txBody>
          <a:bodyPr/>
          <a:lstStyle/>
          <a:p>
            <a:pPr algn="ctr"/>
            <a:r>
              <a:rPr lang="en-US"/>
              <a:t>Cumulative Prizes </a:t>
            </a:r>
          </a:p>
        </p:txBody>
      </p:sp>
      <p:pic>
        <p:nvPicPr>
          <p:cNvPr id="6" name="Picture 5"/>
          <p:cNvPicPr>
            <a:picLocks noChangeAspect="1"/>
          </p:cNvPicPr>
          <p:nvPr/>
        </p:nvPicPr>
        <p:blipFill>
          <a:blip r:embed="rId2"/>
          <a:stretch>
            <a:fillRect/>
          </a:stretch>
        </p:blipFill>
        <p:spPr>
          <a:xfrm>
            <a:off x="3676826" y="1330695"/>
            <a:ext cx="5118100" cy="4508500"/>
          </a:xfrm>
          <a:prstGeom prst="rect">
            <a:avLst/>
          </a:prstGeom>
        </p:spPr>
      </p:pic>
    </p:spTree>
    <p:extLst>
      <p:ext uri="{BB962C8B-B14F-4D97-AF65-F5344CB8AC3E}">
        <p14:creationId xmlns:p14="http://schemas.microsoft.com/office/powerpoint/2010/main" val="2263887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a:t>What do we do with Magazine Money?</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488" y="1690688"/>
            <a:ext cx="2483782" cy="248378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7685319" y="2195212"/>
            <a:ext cx="4036185" cy="3027138"/>
          </a:xfr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0695" y="1690688"/>
            <a:ext cx="3441267" cy="2570329"/>
          </a:xfrm>
          <a:prstGeom prst="rect">
            <a:avLst/>
          </a:prstGeom>
        </p:spPr>
      </p:pic>
      <p:pic>
        <p:nvPicPr>
          <p:cNvPr id="10" name="Picture 9"/>
          <p:cNvPicPr>
            <a:picLocks noChangeAspect="1"/>
          </p:cNvPicPr>
          <p:nvPr/>
        </p:nvPicPr>
        <p:blipFill>
          <a:blip r:embed="rId5"/>
          <a:stretch>
            <a:fillRect/>
          </a:stretch>
        </p:blipFill>
        <p:spPr>
          <a:xfrm>
            <a:off x="1049820" y="4286417"/>
            <a:ext cx="6381750" cy="2600325"/>
          </a:xfrm>
          <a:prstGeom prst="rect">
            <a:avLst/>
          </a:prstGeom>
        </p:spPr>
      </p:pic>
    </p:spTree>
    <p:extLst>
      <p:ext uri="{BB962C8B-B14F-4D97-AF65-F5344CB8AC3E}">
        <p14:creationId xmlns:p14="http://schemas.microsoft.com/office/powerpoint/2010/main" val="3010873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399332" y="933975"/>
            <a:ext cx="9361200" cy="1000400"/>
          </a:xfrm>
          <a:prstGeom prst="rect">
            <a:avLst/>
          </a:prstGeom>
        </p:spPr>
        <p:txBody>
          <a:bodyPr wrap="square" lIns="121900" tIns="121900" rIns="121900" bIns="121900" anchor="t" anchorCtr="0">
            <a:noAutofit/>
          </a:bodyPr>
          <a:lstStyle/>
          <a:p>
            <a:pPr algn="ctr"/>
            <a:r>
              <a:rPr lang="en" sz="4800"/>
              <a:t>Magazine Drive Volunteers</a:t>
            </a:r>
          </a:p>
        </p:txBody>
      </p:sp>
      <p:sp>
        <p:nvSpPr>
          <p:cNvPr id="45" name="Shape 45"/>
          <p:cNvSpPr txBox="1">
            <a:spLocks noGrp="1"/>
          </p:cNvSpPr>
          <p:nvPr>
            <p:ph type="body" idx="2"/>
          </p:nvPr>
        </p:nvSpPr>
        <p:spPr>
          <a:xfrm>
            <a:off x="1399333" y="2198711"/>
            <a:ext cx="9176519" cy="2697300"/>
          </a:xfrm>
          <a:prstGeom prst="rect">
            <a:avLst/>
          </a:prstGeom>
        </p:spPr>
        <p:txBody>
          <a:bodyPr wrap="square" lIns="121900" tIns="121900" rIns="121900" bIns="121900" anchor="t" anchorCtr="0">
            <a:noAutofit/>
          </a:bodyPr>
          <a:lstStyle/>
          <a:p>
            <a:pPr marL="609585" indent="-609585"/>
            <a:r>
              <a:rPr lang="en-US" sz="3733">
                <a:latin typeface="Patrick Hand SC" panose="020B0604020202020204" charset="0"/>
              </a:rPr>
              <a:t>Volunteers needed after turn in days - on volunteer form</a:t>
            </a:r>
          </a:p>
          <a:p>
            <a:pPr marL="609585" indent="-609585"/>
            <a:r>
              <a:rPr lang="en-US" sz="3733">
                <a:latin typeface="Patrick Hand SC" panose="020B0604020202020204" charset="0"/>
              </a:rPr>
              <a:t>Help counting money, orders and distributing prizes</a:t>
            </a:r>
          </a:p>
          <a:p>
            <a:pPr marL="609585" indent="-609585"/>
            <a:r>
              <a:rPr lang="en-US" sz="3733">
                <a:latin typeface="Patrick Hand SC" panose="020B0604020202020204" charset="0"/>
              </a:rPr>
              <a:t>Sign up sheet available at today’s meeting </a:t>
            </a:r>
            <a:endParaRPr sz="3733">
              <a:latin typeface="Patrick Hand SC" panose="020B0604020202020204" charset="0"/>
            </a:endParaRPr>
          </a:p>
        </p:txBody>
      </p:sp>
    </p:spTree>
    <p:extLst>
      <p:ext uri="{BB962C8B-B14F-4D97-AF65-F5344CB8AC3E}">
        <p14:creationId xmlns:p14="http://schemas.microsoft.com/office/powerpoint/2010/main" val="1744168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a:xfrm>
            <a:off x="1136428" y="627564"/>
            <a:ext cx="7474172" cy="1325563"/>
          </a:xfrm>
        </p:spPr>
        <p:txBody>
          <a:bodyPr vert="horz" lIns="91440" tIns="45720" rIns="91440" bIns="45720" rtlCol="0">
            <a:normAutofit/>
          </a:bodyPr>
          <a:lstStyle/>
          <a:p>
            <a:pPr algn="ctr"/>
            <a:r>
              <a:rPr lang="en-US" b="1"/>
              <a:t>Summer Reading </a:t>
            </a:r>
            <a:endParaRPr lang="en-US" b="1" kern="1200">
              <a:latin typeface="+mj-lt"/>
              <a:ea typeface="+mj-ea"/>
              <a:cs typeface="+mj-cs"/>
            </a:endParaRPr>
          </a:p>
        </p:txBody>
      </p:sp>
      <p:sp>
        <p:nvSpPr>
          <p:cNvPr id="6" name="Content Placeholder 5">
            <a:extLst>
              <a:ext uri="{FF2B5EF4-FFF2-40B4-BE49-F238E27FC236}">
                <a16:creationId xmlns:a16="http://schemas.microsoft.com/office/drawing/2014/main" id="{CC0D7C61-02CA-4988-A00B-DBE41A2B758D}"/>
              </a:ext>
            </a:extLst>
          </p:cNvPr>
          <p:cNvSpPr>
            <a:spLocks noGrp="1"/>
          </p:cNvSpPr>
          <p:nvPr>
            <p:ph idx="1"/>
          </p:nvPr>
        </p:nvSpPr>
        <p:spPr>
          <a:xfrm>
            <a:off x="608195" y="1817239"/>
            <a:ext cx="8756284" cy="4785308"/>
          </a:xfrm>
        </p:spPr>
        <p:txBody>
          <a:bodyPr anchor="ctr">
            <a:normAutofit/>
          </a:bodyPr>
          <a:lstStyle/>
          <a:p>
            <a:pPr marL="0" indent="0">
              <a:buNone/>
            </a:pPr>
            <a:r>
              <a:rPr lang="en-US" sz="5400" b="1" i="1"/>
              <a:t>Please welcome…</a:t>
            </a:r>
          </a:p>
          <a:p>
            <a:pPr marL="0" indent="0">
              <a:buNone/>
            </a:pPr>
            <a:r>
              <a:rPr lang="en-US" sz="8800" b="1"/>
              <a:t> </a:t>
            </a:r>
          </a:p>
          <a:p>
            <a:pPr marL="0" indent="0" algn="ctr">
              <a:buNone/>
            </a:pPr>
            <a:r>
              <a:rPr lang="en-US" sz="8800" b="1"/>
              <a:t>Mrs. Wentz</a:t>
            </a:r>
          </a:p>
          <a:p>
            <a:pPr marL="0" indent="0" algn="ctr">
              <a:buNone/>
            </a:pPr>
            <a:endParaRPr lang="en-US" sz="5400" b="1"/>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sp>
        <p:nvSpPr>
          <p:cNvPr id="3" name="TextBox 2">
            <a:extLst>
              <a:ext uri="{FF2B5EF4-FFF2-40B4-BE49-F238E27FC236}">
                <a16:creationId xmlns:a16="http://schemas.microsoft.com/office/drawing/2014/main" id="{A527E1FB-ACE2-46D9-AD7E-A14346BCDEA1}"/>
              </a:ext>
            </a:extLst>
          </p:cNvPr>
          <p:cNvSpPr txBox="1"/>
          <p:nvPr/>
        </p:nvSpPr>
        <p:spPr>
          <a:xfrm>
            <a:off x="914400" y="1953127"/>
            <a:ext cx="8143875" cy="47853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a:lnSpc>
                <a:spcPct val="90000"/>
              </a:lnSpc>
              <a:spcBef>
                <a:spcPts val="1000"/>
              </a:spcBef>
            </a:pPr>
            <a:endParaRPr lang="en-US" sz="2800">
              <a:solidFill>
                <a:prstClr val="black"/>
              </a:solidFill>
            </a:endParaRPr>
          </a:p>
        </p:txBody>
      </p:sp>
    </p:spTree>
    <p:extLst>
      <p:ext uri="{BB962C8B-B14F-4D97-AF65-F5344CB8AC3E}">
        <p14:creationId xmlns:p14="http://schemas.microsoft.com/office/powerpoint/2010/main" val="322062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7BE6-C16E-4972-A316-5B0BB7E3553F}"/>
              </a:ext>
            </a:extLst>
          </p:cNvPr>
          <p:cNvSpPr>
            <a:spLocks noGrp="1"/>
          </p:cNvSpPr>
          <p:nvPr>
            <p:ph type="title"/>
          </p:nvPr>
        </p:nvSpPr>
        <p:spPr>
          <a:xfrm>
            <a:off x="481014" y="3752850"/>
            <a:ext cx="3290887" cy="2452687"/>
          </a:xfrm>
        </p:spPr>
        <p:txBody>
          <a:bodyPr anchor="ctr">
            <a:normAutofit/>
          </a:bodyPr>
          <a:lstStyle/>
          <a:p>
            <a:pPr algn="ctr"/>
            <a:r>
              <a:rPr lang="en-US" sz="4800">
                <a:solidFill>
                  <a:schemeClr val="accent6">
                    <a:lumMod val="50000"/>
                  </a:schemeClr>
                </a:solidFill>
                <a:latin typeface="Cambria"/>
                <a:ea typeface="Verdana"/>
                <a:cs typeface="Vani"/>
              </a:rPr>
              <a:t>Holicong’s </a:t>
            </a:r>
            <a:r>
              <a:rPr lang="en-US" sz="4800" b="1">
                <a:solidFill>
                  <a:schemeClr val="accent6">
                    <a:lumMod val="50000"/>
                  </a:schemeClr>
                </a:solidFill>
                <a:latin typeface="Cambria"/>
                <a:ea typeface="Verdana"/>
                <a:cs typeface="Vani"/>
              </a:rPr>
              <a:t>Summer Read</a:t>
            </a:r>
            <a:endParaRPr lang="en-US" sz="4800">
              <a:solidFill>
                <a:schemeClr val="accent6">
                  <a:lumMod val="50000"/>
                </a:schemeClr>
              </a:solidFill>
              <a:latin typeface="Cambria"/>
              <a:ea typeface="Verdana"/>
              <a:cs typeface="Vani"/>
            </a:endParaRPr>
          </a:p>
        </p:txBody>
      </p:sp>
      <p:pic>
        <p:nvPicPr>
          <p:cNvPr id="4" name="Picture 3">
            <a:extLst>
              <a:ext uri="{FF2B5EF4-FFF2-40B4-BE49-F238E27FC236}">
                <a16:creationId xmlns:a16="http://schemas.microsoft.com/office/drawing/2014/main" id="{95184C6D-C34F-4DB4-AB18-3AC6E955C977}"/>
              </a:ext>
            </a:extLst>
          </p:cNvPr>
          <p:cNvPicPr>
            <a:picLocks noChangeAspect="1"/>
          </p:cNvPicPr>
          <p:nvPr/>
        </p:nvPicPr>
        <p:blipFill rotWithShape="1">
          <a:blip r:embed="rId2"/>
          <a:srcRect t="7863" b="604"/>
          <a:stretch/>
        </p:blipFill>
        <p:spPr>
          <a:xfrm>
            <a:off x="21" y="11"/>
            <a:ext cx="12191980" cy="371060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FA2F33D-DC8A-455B-833C-A69FA29B7F9F}"/>
              </a:ext>
            </a:extLst>
          </p:cNvPr>
          <p:cNvSpPr>
            <a:spLocks noGrp="1"/>
          </p:cNvSpPr>
          <p:nvPr>
            <p:ph idx="1"/>
          </p:nvPr>
        </p:nvSpPr>
        <p:spPr>
          <a:xfrm>
            <a:off x="4708892" y="3752851"/>
            <a:ext cx="7485413" cy="2452687"/>
          </a:xfrm>
        </p:spPr>
        <p:txBody>
          <a:bodyPr vert="horz" lIns="91440" tIns="45720" rIns="91440" bIns="45720" rtlCol="0" anchor="ctr">
            <a:noAutofit/>
          </a:bodyPr>
          <a:lstStyle/>
          <a:p>
            <a:pPr marL="0" indent="0">
              <a:buNone/>
            </a:pPr>
            <a:endParaRPr lang="en-US" sz="1800">
              <a:latin typeface="Verdana"/>
              <a:ea typeface="Verdana"/>
            </a:endParaRPr>
          </a:p>
          <a:p>
            <a:pPr marL="0" indent="0">
              <a:buNone/>
            </a:pPr>
            <a:endParaRPr lang="en-US" sz="1800">
              <a:latin typeface="Verdana"/>
              <a:ea typeface="Verdana"/>
            </a:endParaRPr>
          </a:p>
          <a:p>
            <a:pPr marL="0" indent="0">
              <a:buNone/>
            </a:pPr>
            <a:r>
              <a:rPr lang="en-US" sz="3600" b="1">
                <a:latin typeface="Tw Cen MT Condensed Extra Bold"/>
                <a:ea typeface="Verdana"/>
              </a:rPr>
              <a:t>O</a:t>
            </a:r>
            <a:r>
              <a:rPr lang="en-US" sz="3600" b="1">
                <a:latin typeface="Cambria"/>
                <a:ea typeface="Verdana"/>
              </a:rPr>
              <a:t>ur goals:</a:t>
            </a:r>
            <a:r>
              <a:rPr lang="en-US" sz="3600">
                <a:latin typeface="Cambria"/>
                <a:ea typeface="Verdana"/>
              </a:rPr>
              <a:t> </a:t>
            </a:r>
          </a:p>
          <a:p>
            <a:pPr lvl="1"/>
            <a:r>
              <a:rPr lang="en-US" sz="3600">
                <a:latin typeface="Cambria"/>
                <a:ea typeface="Verdana"/>
              </a:rPr>
              <a:t>Build community </a:t>
            </a:r>
            <a:endParaRPr lang="en-US" sz="3600">
              <a:latin typeface="Cambria"/>
              <a:ea typeface="Verdana" panose="020B0604030504040204" pitchFamily="34" charset="0"/>
            </a:endParaRPr>
          </a:p>
          <a:p>
            <a:pPr lvl="1"/>
            <a:r>
              <a:rPr lang="en-US" sz="3600">
                <a:latin typeface="Cambria"/>
                <a:ea typeface="Verdana"/>
              </a:rPr>
              <a:t>Reignite the spirit of the Daily Read </a:t>
            </a:r>
            <a:endParaRPr lang="en-US" sz="3600">
              <a:latin typeface="Cambria"/>
              <a:ea typeface="Verdana" panose="020B0604030504040204" pitchFamily="34" charset="0"/>
            </a:endParaRPr>
          </a:p>
          <a:p>
            <a:pPr lvl="1"/>
            <a:r>
              <a:rPr lang="en-US" sz="3600">
                <a:latin typeface="Cambria"/>
                <a:ea typeface="Verdana"/>
              </a:rPr>
              <a:t>Offer more and varied choices</a:t>
            </a:r>
          </a:p>
          <a:p>
            <a:pPr lvl="1"/>
            <a:r>
              <a:rPr lang="en-US" sz="3600">
                <a:latin typeface="Cambria"/>
                <a:ea typeface="Verdana"/>
              </a:rPr>
              <a:t>Read and talk </a:t>
            </a:r>
            <a:endParaRPr lang="en-US" sz="3600">
              <a:latin typeface="Cambria"/>
              <a:ea typeface="Verdana" panose="020B0604030504040204" pitchFamily="34" charset="0"/>
            </a:endParaRPr>
          </a:p>
          <a:p>
            <a:pPr marL="0" indent="0">
              <a:buNone/>
            </a:pPr>
            <a:endParaRPr lang="en-US" sz="1800">
              <a:latin typeface="Cambria"/>
            </a:endParaRPr>
          </a:p>
        </p:txBody>
      </p:sp>
    </p:spTree>
    <p:extLst>
      <p:ext uri="{BB962C8B-B14F-4D97-AF65-F5344CB8AC3E}">
        <p14:creationId xmlns:p14="http://schemas.microsoft.com/office/powerpoint/2010/main" val="3085341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4EE1D-B20F-4D8D-916A-1D93147DF27F}"/>
              </a:ext>
            </a:extLst>
          </p:cNvPr>
          <p:cNvSpPr>
            <a:spLocks noGrp="1"/>
          </p:cNvSpPr>
          <p:nvPr>
            <p:ph type="title"/>
          </p:nvPr>
        </p:nvSpPr>
        <p:spPr>
          <a:xfrm>
            <a:off x="821516" y="-258"/>
            <a:ext cx="6204984" cy="1344975"/>
          </a:xfrm>
        </p:spPr>
        <p:txBody>
          <a:bodyPr>
            <a:normAutofit/>
          </a:bodyPr>
          <a:lstStyle/>
          <a:p>
            <a:pPr algn="ctr"/>
            <a:r>
              <a:rPr lang="en-US" sz="4000" b="1">
                <a:latin typeface="Cambria"/>
                <a:ea typeface="Verdana"/>
              </a:rPr>
              <a:t>Bookmark</a:t>
            </a:r>
            <a:endParaRPr lang="en-US" sz="4000" b="1">
              <a:latin typeface="Cambria"/>
              <a:ea typeface="Verdana" panose="020B0604030504040204" pitchFamily="34" charset="0"/>
            </a:endParaRPr>
          </a:p>
        </p:txBody>
      </p:sp>
      <p:sp>
        <p:nvSpPr>
          <p:cNvPr id="3" name="Content Placeholder 2">
            <a:extLst>
              <a:ext uri="{FF2B5EF4-FFF2-40B4-BE49-F238E27FC236}">
                <a16:creationId xmlns:a16="http://schemas.microsoft.com/office/drawing/2014/main" id="{7970DC63-6119-49F3-9017-A10F28C81BE5}"/>
              </a:ext>
            </a:extLst>
          </p:cNvPr>
          <p:cNvSpPr>
            <a:spLocks noGrp="1"/>
          </p:cNvSpPr>
          <p:nvPr>
            <p:ph idx="1"/>
          </p:nvPr>
        </p:nvSpPr>
        <p:spPr>
          <a:xfrm>
            <a:off x="291429" y="1183068"/>
            <a:ext cx="7165767" cy="4919003"/>
          </a:xfrm>
        </p:spPr>
        <p:txBody>
          <a:bodyPr vert="horz" lIns="91440" tIns="45720" rIns="91440" bIns="45720" rtlCol="0" anchor="t">
            <a:noAutofit/>
          </a:bodyPr>
          <a:lstStyle/>
          <a:p>
            <a:r>
              <a:rPr lang="en-US" sz="3200">
                <a:latin typeface="Cambria"/>
                <a:ea typeface="Verdana"/>
              </a:rPr>
              <a:t>Students will complete bookmark &amp; turn this into Advisory teachers to participate in discussion</a:t>
            </a:r>
          </a:p>
          <a:p>
            <a:pPr marL="0" indent="0">
              <a:buNone/>
            </a:pPr>
            <a:endParaRPr lang="en-US" sz="3200">
              <a:latin typeface="Cambria"/>
              <a:ea typeface="Verdana"/>
            </a:endParaRPr>
          </a:p>
          <a:p>
            <a:r>
              <a:rPr lang="en-US" sz="3200">
                <a:latin typeface="Cambria"/>
                <a:ea typeface="Verdana"/>
              </a:rPr>
              <a:t>Slips collected from 9/11- 9/18 &amp; turn into the library  (please make sure student name and book title is legible) </a:t>
            </a:r>
            <a:endParaRPr lang="en-US" sz="3200">
              <a:latin typeface="Cambria"/>
              <a:ea typeface="Verdana"/>
              <a:cs typeface="Calibri" panose="020F0502020204030204"/>
            </a:endParaRPr>
          </a:p>
          <a:p>
            <a:pPr marL="0" indent="0">
              <a:buNone/>
            </a:pPr>
            <a:endParaRPr lang="en-US" sz="3200">
              <a:latin typeface="Cambria"/>
              <a:ea typeface="Verdana"/>
              <a:cs typeface="Calibri" panose="020F0502020204030204"/>
            </a:endParaRPr>
          </a:p>
          <a:p>
            <a:r>
              <a:rPr lang="en-US" sz="3200" b="1">
                <a:highlight>
                  <a:srgbClr val="FFFF00"/>
                </a:highlight>
                <a:latin typeface="Cambria"/>
                <a:ea typeface="Verdana"/>
                <a:cs typeface="Calibri" panose="020F0502020204030204"/>
              </a:rPr>
              <a:t>Note students who DID NOT turn in the bookmark in OneNote by 9/18</a:t>
            </a:r>
          </a:p>
          <a:p>
            <a:pPr marL="0" indent="0">
              <a:buNone/>
            </a:pPr>
            <a:endParaRPr lang="en-US" sz="3200">
              <a:highlight>
                <a:srgbClr val="FFFF00"/>
              </a:highlight>
              <a:latin typeface="Cambria"/>
              <a:ea typeface="Verdana"/>
              <a:cs typeface="Calibri" panose="020F0502020204030204"/>
            </a:endParaRPr>
          </a:p>
        </p:txBody>
      </p:sp>
      <p:pic>
        <p:nvPicPr>
          <p:cNvPr id="6" name="Picture 7" descr="A screenshot of a cell phone&#10;&#10;Description generated with high confidence">
            <a:extLst>
              <a:ext uri="{FF2B5EF4-FFF2-40B4-BE49-F238E27FC236}">
                <a16:creationId xmlns:a16="http://schemas.microsoft.com/office/drawing/2014/main" id="{9DD4A155-A3FD-4C9F-9BE3-ED986BD1FD09}"/>
              </a:ext>
            </a:extLst>
          </p:cNvPr>
          <p:cNvPicPr>
            <a:picLocks noChangeAspect="1"/>
          </p:cNvPicPr>
          <p:nvPr/>
        </p:nvPicPr>
        <p:blipFill>
          <a:blip r:embed="rId3"/>
          <a:stretch>
            <a:fillRect/>
          </a:stretch>
        </p:blipFill>
        <p:spPr>
          <a:xfrm>
            <a:off x="7600250" y="3343867"/>
            <a:ext cx="4401623" cy="2661477"/>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C84BA6DD-F393-4BB1-AA06-5667BA5F55F0}"/>
              </a:ext>
            </a:extLst>
          </p:cNvPr>
          <p:cNvPicPr>
            <a:picLocks noChangeAspect="1"/>
          </p:cNvPicPr>
          <p:nvPr/>
        </p:nvPicPr>
        <p:blipFill>
          <a:blip r:embed="rId4"/>
          <a:stretch>
            <a:fillRect/>
          </a:stretch>
        </p:blipFill>
        <p:spPr>
          <a:xfrm>
            <a:off x="7719116" y="182995"/>
            <a:ext cx="4163888" cy="2849899"/>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8064A68-E567-4D11-A7A4-509D7D0F8FC4}"/>
                  </a:ext>
                </a:extLst>
              </p14:cNvPr>
              <p14:cNvContentPartPr/>
              <p14:nvPr/>
            </p14:nvContentPartPr>
            <p14:xfrm>
              <a:off x="10672159" y="3803467"/>
              <a:ext cx="1440360" cy="1395360"/>
            </p14:xfrm>
          </p:contentPart>
        </mc:Choice>
        <mc:Fallback xmlns="">
          <p:pic>
            <p:nvPicPr>
              <p:cNvPr id="7" name="Ink 6">
                <a:extLst>
                  <a:ext uri="{FF2B5EF4-FFF2-40B4-BE49-F238E27FC236}">
                    <a16:creationId xmlns:a16="http://schemas.microsoft.com/office/drawing/2014/main" id="{58064A68-E567-4D11-A7A4-509D7D0F8FC4}"/>
                  </a:ext>
                </a:extLst>
              </p:cNvPr>
              <p:cNvPicPr/>
              <p:nvPr/>
            </p:nvPicPr>
            <p:blipFill>
              <a:blip r:embed="rId6"/>
              <a:stretch>
                <a:fillRect/>
              </a:stretch>
            </p:blipFill>
            <p:spPr>
              <a:xfrm>
                <a:off x="10636159" y="3731467"/>
                <a:ext cx="1512000" cy="1539000"/>
              </a:xfrm>
              <a:prstGeom prst="rect">
                <a:avLst/>
              </a:prstGeom>
            </p:spPr>
          </p:pic>
        </mc:Fallback>
      </mc:AlternateContent>
    </p:spTree>
    <p:extLst>
      <p:ext uri="{BB962C8B-B14F-4D97-AF65-F5344CB8AC3E}">
        <p14:creationId xmlns:p14="http://schemas.microsoft.com/office/powerpoint/2010/main" val="1499229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7BE6-C16E-4972-A316-5B0BB7E3553F}"/>
              </a:ext>
            </a:extLst>
          </p:cNvPr>
          <p:cNvSpPr>
            <a:spLocks noGrp="1"/>
          </p:cNvSpPr>
          <p:nvPr>
            <p:ph type="title"/>
          </p:nvPr>
        </p:nvSpPr>
        <p:spPr>
          <a:xfrm>
            <a:off x="1777404" y="2358687"/>
            <a:ext cx="8892080" cy="968272"/>
          </a:xfrm>
        </p:spPr>
        <p:txBody>
          <a:bodyPr anchor="ctr">
            <a:normAutofit/>
          </a:bodyPr>
          <a:lstStyle/>
          <a:p>
            <a:pPr algn="ctr"/>
            <a:r>
              <a:rPr lang="en-US" sz="4800" b="1">
                <a:solidFill>
                  <a:schemeClr val="accent6">
                    <a:lumMod val="50000"/>
                  </a:schemeClr>
                </a:solidFill>
                <a:latin typeface="Cambria"/>
                <a:ea typeface="Verdana"/>
                <a:cs typeface="Vani"/>
              </a:rPr>
              <a:t>Dates to remember</a:t>
            </a:r>
            <a:endParaRPr lang="en-US" b="1">
              <a:solidFill>
                <a:schemeClr val="accent6">
                  <a:lumMod val="50000"/>
                </a:schemeClr>
              </a:solidFill>
              <a:latin typeface="Cambria"/>
            </a:endParaRPr>
          </a:p>
        </p:txBody>
      </p:sp>
      <p:pic>
        <p:nvPicPr>
          <p:cNvPr id="4" name="Picture 3">
            <a:extLst>
              <a:ext uri="{FF2B5EF4-FFF2-40B4-BE49-F238E27FC236}">
                <a16:creationId xmlns:a16="http://schemas.microsoft.com/office/drawing/2014/main" id="{95184C6D-C34F-4DB4-AB18-3AC6E955C977}"/>
              </a:ext>
            </a:extLst>
          </p:cNvPr>
          <p:cNvPicPr>
            <a:picLocks noChangeAspect="1"/>
          </p:cNvPicPr>
          <p:nvPr/>
        </p:nvPicPr>
        <p:blipFill rotWithShape="1">
          <a:blip r:embed="rId2"/>
          <a:srcRect t="7863" b="604"/>
          <a:stretch/>
        </p:blipFill>
        <p:spPr>
          <a:xfrm>
            <a:off x="1099615" y="9"/>
            <a:ext cx="10243576" cy="2254123"/>
          </a:xfrm>
          <a:custGeom>
            <a:avLst/>
            <a:gdLst>
              <a:gd name="connsiteX0" fmla="*/ 0 w 12192000"/>
              <a:gd name="connsiteY0" fmla="*/ 0 h 3692092"/>
              <a:gd name="connsiteX1" fmla="*/ 12192000 w 12192000"/>
              <a:gd name="connsiteY1" fmla="*/ 0 h 3692092"/>
              <a:gd name="connsiteX2" fmla="*/ 12192000 w 12192000"/>
              <a:gd name="connsiteY2" fmla="*/ 3504824 h 3692092"/>
              <a:gd name="connsiteX3" fmla="*/ 12024691 w 12192000"/>
              <a:gd name="connsiteY3" fmla="*/ 3517794 h 3692092"/>
              <a:gd name="connsiteX4" fmla="*/ 160485 w 12192000"/>
              <a:gd name="connsiteY4" fmla="*/ 3663863 h 3692092"/>
              <a:gd name="connsiteX5" fmla="*/ 0 w 12192000"/>
              <a:gd name="connsiteY5" fmla="*/ 3692092 h 369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7FA2F33D-DC8A-455B-833C-A69FA29B7F9F}"/>
              </a:ext>
            </a:extLst>
          </p:cNvPr>
          <p:cNvSpPr>
            <a:spLocks noGrp="1"/>
          </p:cNvSpPr>
          <p:nvPr>
            <p:ph idx="1"/>
          </p:nvPr>
        </p:nvSpPr>
        <p:spPr>
          <a:xfrm>
            <a:off x="156683" y="3248150"/>
            <a:ext cx="11859491" cy="3452193"/>
          </a:xfrm>
        </p:spPr>
        <p:txBody>
          <a:bodyPr vert="horz" lIns="91440" tIns="45720" rIns="91440" bIns="45720" rtlCol="0" anchor="ctr">
            <a:noAutofit/>
          </a:bodyPr>
          <a:lstStyle/>
          <a:p>
            <a:pPr marL="0" indent="0">
              <a:buNone/>
            </a:pPr>
            <a:r>
              <a:rPr lang="en-US" sz="3600" b="1">
                <a:solidFill>
                  <a:srgbClr val="C00000"/>
                </a:solidFill>
                <a:latin typeface="Tw Cen MT Condensed"/>
                <a:ea typeface="Verdana"/>
                <a:cs typeface="Verdana"/>
              </a:rPr>
              <a:t>September 11</a:t>
            </a:r>
            <a:r>
              <a:rPr lang="en-US" sz="3600" b="1" baseline="30000">
                <a:solidFill>
                  <a:srgbClr val="C00000"/>
                </a:solidFill>
                <a:latin typeface="Tw Cen MT Condensed"/>
                <a:ea typeface="Verdana"/>
                <a:cs typeface="Verdana"/>
              </a:rPr>
              <a:t>th </a:t>
            </a:r>
            <a:r>
              <a:rPr lang="en-US" sz="3600" b="1">
                <a:solidFill>
                  <a:srgbClr val="C00000"/>
                </a:solidFill>
                <a:latin typeface="Tw Cen MT Condensed"/>
                <a:ea typeface="Verdana"/>
                <a:cs typeface="Verdana"/>
              </a:rPr>
              <a:t>-18</a:t>
            </a:r>
            <a:r>
              <a:rPr lang="en-US" sz="3600" b="1" baseline="30000">
                <a:solidFill>
                  <a:srgbClr val="C00000"/>
                </a:solidFill>
                <a:latin typeface="Tw Cen MT Condensed"/>
                <a:ea typeface="Verdana"/>
                <a:cs typeface="Verdana"/>
              </a:rPr>
              <a:t>th</a:t>
            </a:r>
            <a:r>
              <a:rPr lang="en-US" sz="3600" b="1">
                <a:solidFill>
                  <a:srgbClr val="C00000"/>
                </a:solidFill>
                <a:latin typeface="Tw Cen MT Condensed"/>
                <a:ea typeface="Verdana"/>
                <a:cs typeface="Verdana"/>
              </a:rPr>
              <a:t> </a:t>
            </a:r>
            <a:r>
              <a:rPr lang="en-US" sz="3600">
                <a:latin typeface="Tw Cen MT Condensed"/>
                <a:ea typeface="Verdana"/>
                <a:cs typeface="Verdana"/>
              </a:rPr>
              <a:t>- </a:t>
            </a:r>
            <a:r>
              <a:rPr lang="en-US" sz="3600" b="1">
                <a:latin typeface="Tw Cen MT Condensed"/>
                <a:ea typeface="Verdana"/>
                <a:cs typeface="Verdana"/>
              </a:rPr>
              <a:t>Turn in bookmarks to the library</a:t>
            </a:r>
            <a:r>
              <a:rPr lang="en-US" sz="3600">
                <a:latin typeface="Tw Cen MT Condensed"/>
                <a:ea typeface="Verdana"/>
                <a:cs typeface="Verdana"/>
              </a:rPr>
              <a:t> (teacher collects and sends a student to library) &amp; </a:t>
            </a:r>
            <a:r>
              <a:rPr lang="en-US" sz="3600" b="1">
                <a:latin typeface="Tw Cen MT Condensed"/>
                <a:ea typeface="Verdana"/>
                <a:cs typeface="Verdana"/>
              </a:rPr>
              <a:t>list students who did not complete in OneNote</a:t>
            </a:r>
            <a:r>
              <a:rPr lang="en-US" sz="3600">
                <a:latin typeface="Tw Cen MT Condensed"/>
                <a:ea typeface="Verdana"/>
                <a:cs typeface="Verdana"/>
              </a:rPr>
              <a:t> (on the Holicong OneNote homepage) </a:t>
            </a:r>
            <a:r>
              <a:rPr lang="en-US" b="1">
                <a:hlinkClick r:id="rId3"/>
              </a:rPr>
              <a:t>Summer Reading who did not turn in bookmark 19-20.docx</a:t>
            </a:r>
            <a:endParaRPr lang="en-US" sz="3600">
              <a:latin typeface="Tw Cen MT Condensed"/>
              <a:ea typeface="Verdana"/>
              <a:cs typeface="Verdana"/>
            </a:endParaRPr>
          </a:p>
          <a:p>
            <a:pPr marL="0" indent="0">
              <a:buNone/>
            </a:pPr>
            <a:r>
              <a:rPr lang="en-US" sz="3600" b="1">
                <a:solidFill>
                  <a:srgbClr val="C00000"/>
                </a:solidFill>
                <a:latin typeface="Tw Cen MT Condensed"/>
                <a:ea typeface="Verdana"/>
                <a:cs typeface="Verdana"/>
              </a:rPr>
              <a:t>September 24</a:t>
            </a:r>
            <a:r>
              <a:rPr lang="en-US" sz="3600" b="1" baseline="30000">
                <a:solidFill>
                  <a:srgbClr val="C00000"/>
                </a:solidFill>
                <a:latin typeface="Tw Cen MT Condensed"/>
                <a:ea typeface="Verdana"/>
                <a:cs typeface="Verdana"/>
              </a:rPr>
              <a:t>th</a:t>
            </a:r>
            <a:r>
              <a:rPr lang="en-US" sz="3600" b="1">
                <a:solidFill>
                  <a:srgbClr val="C00000"/>
                </a:solidFill>
                <a:latin typeface="Tw Cen MT Condensed"/>
                <a:ea typeface="Verdana"/>
                <a:cs typeface="Verdana"/>
              </a:rPr>
              <a:t> </a:t>
            </a:r>
            <a:r>
              <a:rPr lang="en-US" sz="3600">
                <a:latin typeface="Tw Cen MT Condensed"/>
                <a:ea typeface="Verdana"/>
                <a:cs typeface="Verdana"/>
              </a:rPr>
              <a:t>-  </a:t>
            </a:r>
            <a:r>
              <a:rPr lang="en-US" sz="3600" b="1">
                <a:latin typeface="Tw Cen MT Condensed"/>
                <a:ea typeface="Verdana"/>
                <a:cs typeface="Verdana"/>
              </a:rPr>
              <a:t>Rosters for book club distributed</a:t>
            </a:r>
            <a:r>
              <a:rPr lang="en-US" sz="3600">
                <a:latin typeface="Tw Cen MT Condensed"/>
                <a:ea typeface="Verdana"/>
                <a:cs typeface="Verdana"/>
              </a:rPr>
              <a:t> to teachers</a:t>
            </a:r>
          </a:p>
          <a:p>
            <a:pPr marL="0" indent="0">
              <a:buNone/>
            </a:pPr>
            <a:r>
              <a:rPr lang="en-US" sz="3600" b="1">
                <a:solidFill>
                  <a:srgbClr val="C00000"/>
                </a:solidFill>
                <a:latin typeface="Tw Cen MT Condensed"/>
                <a:ea typeface="Verdana"/>
                <a:cs typeface="Verdana"/>
              </a:rPr>
              <a:t>September 25</a:t>
            </a:r>
            <a:r>
              <a:rPr lang="en-US" sz="3600" b="1" baseline="30000">
                <a:solidFill>
                  <a:srgbClr val="C00000"/>
                </a:solidFill>
                <a:latin typeface="Tw Cen MT Condensed"/>
                <a:ea typeface="Verdana"/>
                <a:cs typeface="Verdana"/>
              </a:rPr>
              <a:t>th</a:t>
            </a:r>
            <a:r>
              <a:rPr lang="en-US" sz="3600" b="1">
                <a:solidFill>
                  <a:srgbClr val="C00000"/>
                </a:solidFill>
                <a:latin typeface="Tw Cen MT Condensed"/>
                <a:ea typeface="Verdana"/>
                <a:cs typeface="Verdana"/>
              </a:rPr>
              <a:t> </a:t>
            </a:r>
            <a:r>
              <a:rPr lang="en-US" sz="3600">
                <a:latin typeface="Tw Cen MT Condensed"/>
                <a:ea typeface="Verdana"/>
                <a:cs typeface="Verdana"/>
              </a:rPr>
              <a:t>-  </a:t>
            </a:r>
            <a:r>
              <a:rPr lang="en-US" sz="3600" b="1">
                <a:latin typeface="Tw Cen MT Condensed"/>
                <a:ea typeface="Verdana"/>
                <a:cs typeface="Verdana"/>
              </a:rPr>
              <a:t>Book club discussion</a:t>
            </a:r>
            <a:r>
              <a:rPr lang="en-US" sz="3600">
                <a:latin typeface="Tw Cen MT Condensed"/>
                <a:ea typeface="Verdana"/>
                <a:cs typeface="Verdana"/>
              </a:rPr>
              <a:t> (extended Advisory schedule)</a:t>
            </a:r>
          </a:p>
        </p:txBody>
      </p:sp>
    </p:spTree>
    <p:extLst>
      <p:ext uri="{BB962C8B-B14F-4D97-AF65-F5344CB8AC3E}">
        <p14:creationId xmlns:p14="http://schemas.microsoft.com/office/powerpoint/2010/main" val="51778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C14E65-F4F0-4D64-A2D6-B1F5539F65BD}"/>
              </a:ext>
            </a:extLst>
          </p:cNvPr>
          <p:cNvSpPr>
            <a:spLocks noGrp="1"/>
          </p:cNvSpPr>
          <p:nvPr>
            <p:ph type="ctrTitle"/>
          </p:nvPr>
        </p:nvSpPr>
        <p:spPr>
          <a:xfrm>
            <a:off x="804673" y="1409700"/>
            <a:ext cx="4152900" cy="2809875"/>
          </a:xfrm>
        </p:spPr>
        <p:txBody>
          <a:bodyPr anchor="b">
            <a:normAutofit/>
          </a:bodyPr>
          <a:lstStyle/>
          <a:p>
            <a:r>
              <a:rPr lang="en-US" b="1">
                <a:solidFill>
                  <a:schemeClr val="bg1">
                    <a:lumMod val="85000"/>
                    <a:lumOff val="15000"/>
                  </a:schemeClr>
                </a:solidFill>
              </a:rPr>
              <a:t>Holicong Parent Council</a:t>
            </a:r>
          </a:p>
        </p:txBody>
      </p:sp>
      <p:sp>
        <p:nvSpPr>
          <p:cNvPr id="3" name="Subtitle 2">
            <a:extLst>
              <a:ext uri="{FF2B5EF4-FFF2-40B4-BE49-F238E27FC236}">
                <a16:creationId xmlns:a16="http://schemas.microsoft.com/office/drawing/2014/main" id="{856B0636-A654-4D2D-AF80-5DF33E21A495}"/>
              </a:ext>
            </a:extLst>
          </p:cNvPr>
          <p:cNvSpPr>
            <a:spLocks noGrp="1"/>
          </p:cNvSpPr>
          <p:nvPr>
            <p:ph type="subTitle" idx="1"/>
          </p:nvPr>
        </p:nvSpPr>
        <p:spPr>
          <a:xfrm>
            <a:off x="804672" y="4219575"/>
            <a:ext cx="3348228" cy="928494"/>
          </a:xfrm>
        </p:spPr>
        <p:txBody>
          <a:bodyPr anchor="t">
            <a:noAutofit/>
          </a:bodyPr>
          <a:lstStyle/>
          <a:p>
            <a:r>
              <a:rPr lang="en-US" sz="3600">
                <a:solidFill>
                  <a:schemeClr val="bg1">
                    <a:lumMod val="85000"/>
                    <a:lumOff val="15000"/>
                  </a:schemeClr>
                </a:solidFill>
              </a:rPr>
              <a:t>September 19, 2019</a:t>
            </a:r>
          </a:p>
        </p:txBody>
      </p:sp>
      <p:pic>
        <p:nvPicPr>
          <p:cNvPr id="4" name="Picture 3">
            <a:extLst>
              <a:ext uri="{FF2B5EF4-FFF2-40B4-BE49-F238E27FC236}">
                <a16:creationId xmlns:a16="http://schemas.microsoft.com/office/drawing/2014/main" id="{AFD760B4-DCB1-487D-9292-A06831935C40}"/>
              </a:ext>
            </a:extLst>
          </p:cNvPr>
          <p:cNvPicPr>
            <a:picLocks noChangeAspect="1"/>
          </p:cNvPicPr>
          <p:nvPr/>
        </p:nvPicPr>
        <p:blipFill>
          <a:blip r:embed="rId2"/>
          <a:stretch>
            <a:fillRect/>
          </a:stretch>
        </p:blipFill>
        <p:spPr>
          <a:xfrm>
            <a:off x="6828827" y="2269793"/>
            <a:ext cx="4448774" cy="2566064"/>
          </a:xfrm>
          <a:prstGeom prst="rect">
            <a:avLst/>
          </a:prstGeom>
        </p:spPr>
      </p:pic>
    </p:spTree>
    <p:extLst>
      <p:ext uri="{BB962C8B-B14F-4D97-AF65-F5344CB8AC3E}">
        <p14:creationId xmlns:p14="http://schemas.microsoft.com/office/powerpoint/2010/main" val="701433215"/>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a:xfrm>
            <a:off x="838200" y="1412488"/>
            <a:ext cx="2899189" cy="4363844"/>
          </a:xfrm>
        </p:spPr>
        <p:txBody>
          <a:bodyPr vert="horz" lIns="91440" tIns="45720" rIns="91440" bIns="45720" rtlCol="0" anchor="t">
            <a:normAutofit/>
          </a:bodyPr>
          <a:lstStyle/>
          <a:p>
            <a:pPr algn="ctr"/>
            <a:r>
              <a:rPr lang="en-US" sz="4000" b="1">
                <a:solidFill>
                  <a:srgbClr val="FFFFFF"/>
                </a:solidFill>
              </a:rPr>
              <a:t>SAFETY at Holicong</a:t>
            </a:r>
            <a:br>
              <a:rPr lang="en-US" sz="4000" b="1">
                <a:solidFill>
                  <a:srgbClr val="FFFFFF"/>
                </a:solidFill>
              </a:rPr>
            </a:br>
            <a:r>
              <a:rPr lang="en-US" sz="4000" b="1">
                <a:solidFill>
                  <a:srgbClr val="FFFFFF"/>
                </a:solidFill>
              </a:rPr>
              <a:t> </a:t>
            </a:r>
            <a:br>
              <a:rPr lang="en-US" sz="4000" b="1">
                <a:solidFill>
                  <a:srgbClr val="FFFFFF"/>
                </a:solidFill>
              </a:rPr>
            </a:br>
            <a:r>
              <a:rPr lang="en-US" sz="6000" b="1">
                <a:solidFill>
                  <a:srgbClr val="FFFFFF"/>
                </a:solidFill>
              </a:rPr>
              <a:t>What is ALICE?</a:t>
            </a:r>
            <a:endParaRPr lang="en-US" sz="6000" b="1" kern="120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1935F9A-0EF9-445D-A9C8-FB5233020459}"/>
              </a:ext>
            </a:extLst>
          </p:cNvPr>
          <p:cNvSpPr>
            <a:spLocks noGrp="1"/>
          </p:cNvSpPr>
          <p:nvPr>
            <p:ph sz="half" idx="1"/>
          </p:nvPr>
        </p:nvSpPr>
        <p:spPr>
          <a:xfrm>
            <a:off x="4380855" y="1412489"/>
            <a:ext cx="3427283" cy="4363844"/>
          </a:xfrm>
        </p:spPr>
        <p:txBody>
          <a:bodyPr>
            <a:noAutofit/>
          </a:bodyPr>
          <a:lstStyle/>
          <a:p>
            <a:pPr marL="0" indent="0">
              <a:buNone/>
            </a:pPr>
            <a:r>
              <a:rPr lang="en-US" sz="6000" b="1"/>
              <a:t>A</a:t>
            </a:r>
            <a:r>
              <a:rPr lang="en-US" sz="6000"/>
              <a:t>lert</a:t>
            </a:r>
          </a:p>
          <a:p>
            <a:pPr marL="0" indent="0">
              <a:buNone/>
            </a:pPr>
            <a:r>
              <a:rPr lang="en-US" sz="6000" b="1"/>
              <a:t>L</a:t>
            </a:r>
            <a:r>
              <a:rPr lang="en-US" sz="6000"/>
              <a:t>ockdown</a:t>
            </a:r>
          </a:p>
          <a:p>
            <a:pPr marL="0" indent="0">
              <a:buNone/>
            </a:pPr>
            <a:r>
              <a:rPr lang="en-US" sz="6000" b="1"/>
              <a:t>I</a:t>
            </a:r>
            <a:r>
              <a:rPr lang="en-US" sz="6000"/>
              <a:t>nform</a:t>
            </a:r>
          </a:p>
          <a:p>
            <a:pPr marL="0" indent="0">
              <a:buNone/>
            </a:pPr>
            <a:r>
              <a:rPr lang="en-US" sz="6000" b="1"/>
              <a:t>C</a:t>
            </a:r>
            <a:r>
              <a:rPr lang="en-US" sz="6000"/>
              <a:t>ounter</a:t>
            </a:r>
          </a:p>
          <a:p>
            <a:pPr marL="0" indent="0">
              <a:buNone/>
            </a:pPr>
            <a:r>
              <a:rPr lang="en-US" sz="6000" b="1"/>
              <a:t>E</a:t>
            </a:r>
            <a:r>
              <a:rPr lang="en-US" sz="6000"/>
              <a:t>vacuate</a:t>
            </a:r>
          </a:p>
        </p:txBody>
      </p:sp>
      <p:cxnSp>
        <p:nvCxnSpPr>
          <p:cNvPr id="15" name="Straight Connector 14">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91E935A-31D1-4462-AFA2-CC35B8E4FCC4}"/>
              </a:ext>
            </a:extLst>
          </p:cNvPr>
          <p:cNvSpPr>
            <a:spLocks noGrp="1"/>
          </p:cNvSpPr>
          <p:nvPr>
            <p:ph sz="half" idx="2"/>
          </p:nvPr>
        </p:nvSpPr>
        <p:spPr>
          <a:xfrm>
            <a:off x="8451604" y="1412489"/>
            <a:ext cx="3197701" cy="4363844"/>
          </a:xfrm>
        </p:spPr>
        <p:txBody>
          <a:bodyPr>
            <a:normAutofit lnSpcReduction="10000"/>
          </a:bodyPr>
          <a:lstStyle/>
          <a:p>
            <a:pPr marL="0" indent="0">
              <a:buNone/>
            </a:pPr>
            <a:r>
              <a:rPr lang="en-US" b="1"/>
              <a:t>ALICE Resources</a:t>
            </a:r>
          </a:p>
          <a:p>
            <a:pPr marL="0" indent="0">
              <a:buNone/>
            </a:pPr>
            <a:endParaRPr lang="en-US"/>
          </a:p>
          <a:p>
            <a:pPr>
              <a:buFont typeface="Wingdings" panose="05000000000000000000" pitchFamily="2" charset="2"/>
              <a:buChar char="ü"/>
            </a:pPr>
            <a:r>
              <a:rPr lang="en-US">
                <a:hlinkClick r:id="rId2"/>
              </a:rPr>
              <a:t>ALICE – Overview for Students</a:t>
            </a:r>
            <a:endParaRPr lang="en-US"/>
          </a:p>
          <a:p>
            <a:pPr marL="0" indent="0">
              <a:buNone/>
            </a:pPr>
            <a:endParaRPr lang="en-US"/>
          </a:p>
          <a:p>
            <a:pPr>
              <a:buFont typeface="Wingdings" panose="05000000000000000000" pitchFamily="2" charset="2"/>
              <a:buChar char="ü"/>
            </a:pPr>
            <a:r>
              <a:rPr lang="en-US">
                <a:hlinkClick r:id="rId3"/>
              </a:rPr>
              <a:t>ALICE – CBSD Parent FAQ</a:t>
            </a:r>
            <a:endParaRPr lang="en-US"/>
          </a:p>
          <a:p>
            <a:pPr marL="0" indent="0">
              <a:buNone/>
            </a:pPr>
            <a:endParaRPr lang="en-US"/>
          </a:p>
          <a:p>
            <a:pPr>
              <a:buFont typeface="Wingdings" panose="05000000000000000000" pitchFamily="2" charset="2"/>
              <a:buChar char="ü"/>
            </a:pPr>
            <a:r>
              <a:rPr lang="en-US">
                <a:hlinkClick r:id="rId4"/>
              </a:rPr>
              <a:t>ALICE – Main Website</a:t>
            </a:r>
            <a:endParaRPr lang="en-US"/>
          </a:p>
          <a:p>
            <a:pPr marL="0" indent="0">
              <a:buNone/>
            </a:pPr>
            <a:endParaRPr lang="en-US" sz="2000"/>
          </a:p>
        </p:txBody>
      </p:sp>
      <p:pic>
        <p:nvPicPr>
          <p:cNvPr id="6" name="Picture 5" descr="A picture containing clipart&#10;&#10;Description generated with very high confidence">
            <a:extLst>
              <a:ext uri="{FF2B5EF4-FFF2-40B4-BE49-F238E27FC236}">
                <a16:creationId xmlns:a16="http://schemas.microsoft.com/office/drawing/2014/main" id="{ED7759CF-7CEA-4FD0-9821-26EA23AAD3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65642" y="365125"/>
            <a:ext cx="1462088" cy="701802"/>
          </a:xfrm>
          <a:prstGeom prst="rect">
            <a:avLst/>
          </a:prstGeom>
        </p:spPr>
      </p:pic>
    </p:spTree>
    <p:extLst>
      <p:ext uri="{BB962C8B-B14F-4D97-AF65-F5344CB8AC3E}">
        <p14:creationId xmlns:p14="http://schemas.microsoft.com/office/powerpoint/2010/main" val="167602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a:xfrm>
            <a:off x="838200" y="1412488"/>
            <a:ext cx="2899189" cy="4363844"/>
          </a:xfrm>
        </p:spPr>
        <p:txBody>
          <a:bodyPr vert="horz" lIns="91440" tIns="45720" rIns="91440" bIns="45720" rtlCol="0" anchor="t">
            <a:normAutofit/>
          </a:bodyPr>
          <a:lstStyle/>
          <a:p>
            <a:pPr algn="ctr"/>
            <a:r>
              <a:rPr lang="en-US" sz="4000" b="1">
                <a:solidFill>
                  <a:srgbClr val="FFFFFF"/>
                </a:solidFill>
              </a:rPr>
              <a:t>SAFETY at Holicong</a:t>
            </a:r>
            <a:br>
              <a:rPr lang="en-US" sz="4000" b="1">
                <a:solidFill>
                  <a:srgbClr val="FFFFFF"/>
                </a:solidFill>
              </a:rPr>
            </a:br>
            <a:r>
              <a:rPr lang="en-US" sz="4000" b="1">
                <a:solidFill>
                  <a:srgbClr val="FFFFFF"/>
                </a:solidFill>
              </a:rPr>
              <a:t> </a:t>
            </a:r>
            <a:br>
              <a:rPr lang="en-US" sz="4000" b="1">
                <a:solidFill>
                  <a:srgbClr val="FFFFFF"/>
                </a:solidFill>
              </a:rPr>
            </a:br>
            <a:r>
              <a:rPr lang="en-US" sz="6000" b="1">
                <a:solidFill>
                  <a:srgbClr val="FFFFFF"/>
                </a:solidFill>
              </a:rPr>
              <a:t>What is CERT?</a:t>
            </a:r>
            <a:endParaRPr lang="en-US" sz="6000" b="1" kern="1200">
              <a:solidFill>
                <a:srgbClr val="FFFFFF"/>
              </a:solidFill>
              <a:latin typeface="+mj-lt"/>
              <a:ea typeface="+mj-ea"/>
              <a:cs typeface="+mj-cs"/>
            </a:endParaRPr>
          </a:p>
        </p:txBody>
      </p:sp>
      <p:sp>
        <p:nvSpPr>
          <p:cNvPr id="5" name="Content Placeholder 4">
            <a:extLst>
              <a:ext uri="{FF2B5EF4-FFF2-40B4-BE49-F238E27FC236}">
                <a16:creationId xmlns:a16="http://schemas.microsoft.com/office/drawing/2014/main" id="{91935F9A-0EF9-445D-A9C8-FB5233020459}"/>
              </a:ext>
            </a:extLst>
          </p:cNvPr>
          <p:cNvSpPr>
            <a:spLocks noGrp="1"/>
          </p:cNvSpPr>
          <p:nvPr>
            <p:ph sz="half" idx="1"/>
          </p:nvPr>
        </p:nvSpPr>
        <p:spPr>
          <a:xfrm>
            <a:off x="4380855" y="1412489"/>
            <a:ext cx="3427283" cy="4363844"/>
          </a:xfrm>
        </p:spPr>
        <p:txBody>
          <a:bodyPr>
            <a:normAutofit/>
          </a:bodyPr>
          <a:lstStyle/>
          <a:p>
            <a:pPr marL="0" indent="0">
              <a:buNone/>
            </a:pPr>
            <a:r>
              <a:rPr lang="en-US" sz="6000" b="1"/>
              <a:t>C</a:t>
            </a:r>
            <a:r>
              <a:rPr lang="en-US" sz="6000"/>
              <a:t>ritical</a:t>
            </a:r>
          </a:p>
          <a:p>
            <a:pPr marL="0" indent="0">
              <a:buNone/>
            </a:pPr>
            <a:r>
              <a:rPr lang="en-US" sz="6000" b="1"/>
              <a:t>E</a:t>
            </a:r>
            <a:r>
              <a:rPr lang="en-US" sz="6000"/>
              <a:t>vent</a:t>
            </a:r>
          </a:p>
          <a:p>
            <a:pPr marL="0" indent="0">
              <a:buNone/>
            </a:pPr>
            <a:r>
              <a:rPr lang="en-US" sz="6000" b="1"/>
              <a:t>R</a:t>
            </a:r>
            <a:r>
              <a:rPr lang="en-US" sz="6000"/>
              <a:t>esponse </a:t>
            </a:r>
          </a:p>
          <a:p>
            <a:pPr marL="0" indent="0">
              <a:buNone/>
            </a:pPr>
            <a:r>
              <a:rPr lang="en-US" sz="6000" b="1"/>
              <a:t>T</a:t>
            </a:r>
            <a:r>
              <a:rPr lang="en-US" sz="6000"/>
              <a:t>eam</a:t>
            </a:r>
          </a:p>
          <a:p>
            <a:pPr marL="0" indent="0">
              <a:buNone/>
            </a:pPr>
            <a:endParaRPr lang="en-US" sz="2000">
              <a:hlinkClick r:id="rId2"/>
            </a:endParaRPr>
          </a:p>
        </p:txBody>
      </p:sp>
      <p:cxnSp>
        <p:nvCxnSpPr>
          <p:cNvPr id="19" name="Straight Connector 18">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91E935A-31D1-4462-AFA2-CC35B8E4FCC4}"/>
              </a:ext>
            </a:extLst>
          </p:cNvPr>
          <p:cNvSpPr>
            <a:spLocks noGrp="1"/>
          </p:cNvSpPr>
          <p:nvPr>
            <p:ph sz="half" idx="2"/>
          </p:nvPr>
        </p:nvSpPr>
        <p:spPr>
          <a:xfrm>
            <a:off x="8451604" y="1412489"/>
            <a:ext cx="3197701" cy="4363844"/>
          </a:xfrm>
        </p:spPr>
        <p:txBody>
          <a:bodyPr>
            <a:noAutofit/>
          </a:bodyPr>
          <a:lstStyle/>
          <a:p>
            <a:pPr marL="0" indent="0">
              <a:buNone/>
            </a:pPr>
            <a:r>
              <a:rPr lang="en-US" sz="1800" b="1"/>
              <a:t>Who: </a:t>
            </a:r>
            <a:r>
              <a:rPr lang="en-US" sz="1800"/>
              <a:t>Staff, Administration, &amp; Local 1</a:t>
            </a:r>
            <a:r>
              <a:rPr lang="en-US" sz="1800" baseline="30000"/>
              <a:t>st</a:t>
            </a:r>
            <a:r>
              <a:rPr lang="en-US" sz="1800"/>
              <a:t> Responders</a:t>
            </a:r>
          </a:p>
          <a:p>
            <a:pPr marL="0" indent="0">
              <a:buNone/>
            </a:pPr>
            <a:br>
              <a:rPr lang="en-US" sz="1800"/>
            </a:br>
            <a:r>
              <a:rPr lang="en-US" sz="1800" b="1"/>
              <a:t>What: </a:t>
            </a:r>
            <a:r>
              <a:rPr lang="en-US" sz="1800"/>
              <a:t>Team that reviews safety &amp; security procedures and leads student and staff training</a:t>
            </a:r>
          </a:p>
          <a:p>
            <a:pPr marL="0" indent="0">
              <a:buNone/>
            </a:pPr>
            <a:br>
              <a:rPr lang="en-US" sz="1800"/>
            </a:br>
            <a:r>
              <a:rPr lang="en-US" sz="1800" b="1"/>
              <a:t>When: </a:t>
            </a:r>
            <a:r>
              <a:rPr lang="en-US" sz="1800"/>
              <a:t>Quarterly meetings</a:t>
            </a:r>
          </a:p>
          <a:p>
            <a:pPr marL="0" indent="0">
              <a:buNone/>
            </a:pPr>
            <a:br>
              <a:rPr lang="en-US" sz="1800"/>
            </a:br>
            <a:r>
              <a:rPr lang="en-US" sz="1800" b="1"/>
              <a:t>Where: </a:t>
            </a:r>
            <a:r>
              <a:rPr lang="en-US" sz="1800"/>
              <a:t>Holicong MS</a:t>
            </a:r>
          </a:p>
          <a:p>
            <a:pPr marL="0" indent="0">
              <a:buNone/>
            </a:pPr>
            <a:br>
              <a:rPr lang="en-US" sz="1800"/>
            </a:br>
            <a:r>
              <a:rPr lang="en-US" sz="1800" b="1"/>
              <a:t>Why: </a:t>
            </a:r>
            <a:r>
              <a:rPr lang="en-US" sz="1800"/>
              <a:t>To ensure we are implementing current best practices in school safety, reviewing our own practices and needs, planning future drills, receiving trainings from experts, and collaborating with local law enforcement.</a:t>
            </a:r>
          </a:p>
        </p:txBody>
      </p:sp>
      <p:pic>
        <p:nvPicPr>
          <p:cNvPr id="12" name="Picture 11" descr="A picture containing clipart&#10;&#10;Description generated with very high confidence">
            <a:extLst>
              <a:ext uri="{FF2B5EF4-FFF2-40B4-BE49-F238E27FC236}">
                <a16:creationId xmlns:a16="http://schemas.microsoft.com/office/drawing/2014/main" id="{91039C34-6470-4297-B959-10472533E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642" y="365125"/>
            <a:ext cx="1462088" cy="701802"/>
          </a:xfrm>
          <a:prstGeom prst="rect">
            <a:avLst/>
          </a:prstGeom>
        </p:spPr>
      </p:pic>
    </p:spTree>
    <p:extLst>
      <p:ext uri="{BB962C8B-B14F-4D97-AF65-F5344CB8AC3E}">
        <p14:creationId xmlns:p14="http://schemas.microsoft.com/office/powerpoint/2010/main" val="170657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a:xfrm>
            <a:off x="1136428" y="627564"/>
            <a:ext cx="7474172" cy="1325563"/>
          </a:xfrm>
        </p:spPr>
        <p:txBody>
          <a:bodyPr vert="horz" lIns="91440" tIns="45720" rIns="91440" bIns="45720" rtlCol="0">
            <a:normAutofit/>
          </a:bodyPr>
          <a:lstStyle/>
          <a:p>
            <a:r>
              <a:rPr lang="en-US" b="1"/>
              <a:t>CANVAS LMS </a:t>
            </a:r>
            <a:endParaRPr lang="en-US" b="1" kern="1200">
              <a:latin typeface="+mj-lt"/>
              <a:ea typeface="+mj-ea"/>
              <a:cs typeface="+mj-cs"/>
            </a:endParaRPr>
          </a:p>
        </p:txBody>
      </p:sp>
      <p:sp>
        <p:nvSpPr>
          <p:cNvPr id="6" name="Content Placeholder 5">
            <a:extLst>
              <a:ext uri="{FF2B5EF4-FFF2-40B4-BE49-F238E27FC236}">
                <a16:creationId xmlns:a16="http://schemas.microsoft.com/office/drawing/2014/main" id="{CC0D7C61-02CA-4988-A00B-DBE41A2B758D}"/>
              </a:ext>
            </a:extLst>
          </p:cNvPr>
          <p:cNvSpPr>
            <a:spLocks noGrp="1"/>
          </p:cNvSpPr>
          <p:nvPr>
            <p:ph idx="1"/>
          </p:nvPr>
        </p:nvSpPr>
        <p:spPr>
          <a:xfrm>
            <a:off x="438675" y="1770173"/>
            <a:ext cx="8952451" cy="4460263"/>
          </a:xfrm>
        </p:spPr>
        <p:txBody>
          <a:bodyPr anchor="ctr">
            <a:normAutofit lnSpcReduction="10000"/>
          </a:bodyPr>
          <a:lstStyle/>
          <a:p>
            <a:pPr marL="0" indent="0">
              <a:buNone/>
            </a:pPr>
            <a:r>
              <a:rPr lang="en-US" sz="5400" b="1" i="1"/>
              <a:t>Please welcome…</a:t>
            </a:r>
          </a:p>
          <a:p>
            <a:pPr marL="0" indent="0">
              <a:buNone/>
            </a:pPr>
            <a:endParaRPr lang="en-US" sz="1300" b="1" i="1"/>
          </a:p>
          <a:p>
            <a:pPr marL="0" indent="0" algn="ctr">
              <a:buNone/>
            </a:pPr>
            <a:r>
              <a:rPr lang="en-US" sz="8800" b="1"/>
              <a:t>Mrs. Hallman, Mrs. </a:t>
            </a:r>
            <a:r>
              <a:rPr lang="en-US" sz="8800" b="1" err="1"/>
              <a:t>Swidorski</a:t>
            </a:r>
            <a:r>
              <a:rPr lang="en-US" sz="8800" b="1"/>
              <a:t>, and Ewan</a:t>
            </a:r>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sp>
        <p:nvSpPr>
          <p:cNvPr id="3" name="TextBox 2">
            <a:extLst>
              <a:ext uri="{FF2B5EF4-FFF2-40B4-BE49-F238E27FC236}">
                <a16:creationId xmlns:a16="http://schemas.microsoft.com/office/drawing/2014/main" id="{A527E1FB-ACE2-46D9-AD7E-A14346BCDEA1}"/>
              </a:ext>
            </a:extLst>
          </p:cNvPr>
          <p:cNvSpPr txBox="1"/>
          <p:nvPr/>
        </p:nvSpPr>
        <p:spPr>
          <a:xfrm>
            <a:off x="914400" y="1953127"/>
            <a:ext cx="8143875" cy="47853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a:lnSpc>
                <a:spcPct val="90000"/>
              </a:lnSpc>
              <a:spcBef>
                <a:spcPts val="1000"/>
              </a:spcBef>
            </a:pPr>
            <a:endParaRPr lang="en-US" sz="2800">
              <a:solidFill>
                <a:prstClr val="black"/>
              </a:solidFill>
            </a:endParaRPr>
          </a:p>
        </p:txBody>
      </p:sp>
    </p:spTree>
    <p:extLst>
      <p:ext uri="{BB962C8B-B14F-4D97-AF65-F5344CB8AC3E}">
        <p14:creationId xmlns:p14="http://schemas.microsoft.com/office/powerpoint/2010/main" val="42673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p:txBody>
          <a:bodyPr vert="horz" lIns="91440" tIns="45720" rIns="91440" bIns="45720" rtlCol="0">
            <a:normAutofit/>
          </a:bodyPr>
          <a:lstStyle/>
          <a:p>
            <a:pPr algn="ctr"/>
            <a:r>
              <a:rPr lang="en-US" b="1"/>
              <a:t>CANVAS LMS </a:t>
            </a:r>
            <a:endParaRPr lang="en-US" b="1" kern="1200">
              <a:latin typeface="+mj-lt"/>
              <a:ea typeface="+mj-ea"/>
              <a:cs typeface="+mj-cs"/>
            </a:endParaRPr>
          </a:p>
        </p:txBody>
      </p:sp>
      <p:sp>
        <p:nvSpPr>
          <p:cNvPr id="4" name="Content Placeholder 3">
            <a:extLst>
              <a:ext uri="{FF2B5EF4-FFF2-40B4-BE49-F238E27FC236}">
                <a16:creationId xmlns:a16="http://schemas.microsoft.com/office/drawing/2014/main" id="{6D05B2ED-06D3-4C75-B373-E8F0B407F289}"/>
              </a:ext>
            </a:extLst>
          </p:cNvPr>
          <p:cNvSpPr>
            <a:spLocks noGrp="1"/>
          </p:cNvSpPr>
          <p:nvPr>
            <p:ph sz="half" idx="1"/>
          </p:nvPr>
        </p:nvSpPr>
        <p:spPr/>
        <p:txBody>
          <a:bodyPr>
            <a:normAutofit/>
          </a:bodyPr>
          <a:lstStyle/>
          <a:p>
            <a:pPr marL="0" indent="0" algn="ctr">
              <a:buNone/>
            </a:pPr>
            <a:endParaRPr lang="en-US" sz="6000"/>
          </a:p>
          <a:p>
            <a:pPr marL="0" indent="0" algn="ctr">
              <a:buNone/>
            </a:pPr>
            <a:r>
              <a:rPr lang="en-US" sz="6000"/>
              <a:t>STUDENT </a:t>
            </a:r>
          </a:p>
          <a:p>
            <a:pPr marL="0" indent="0" algn="ctr">
              <a:buNone/>
            </a:pPr>
            <a:r>
              <a:rPr lang="en-US" sz="6000"/>
              <a:t>VIEW</a:t>
            </a:r>
          </a:p>
        </p:txBody>
      </p:sp>
      <p:sp>
        <p:nvSpPr>
          <p:cNvPr id="5" name="Content Placeholder 4">
            <a:extLst>
              <a:ext uri="{FF2B5EF4-FFF2-40B4-BE49-F238E27FC236}">
                <a16:creationId xmlns:a16="http://schemas.microsoft.com/office/drawing/2014/main" id="{72F85AB4-D72E-4195-8DA9-5C9A80514C51}"/>
              </a:ext>
            </a:extLst>
          </p:cNvPr>
          <p:cNvSpPr>
            <a:spLocks noGrp="1"/>
          </p:cNvSpPr>
          <p:nvPr>
            <p:ph sz="half" idx="2"/>
          </p:nvPr>
        </p:nvSpPr>
        <p:spPr/>
        <p:txBody>
          <a:bodyPr>
            <a:normAutofit/>
          </a:bodyPr>
          <a:lstStyle/>
          <a:p>
            <a:pPr marL="0" indent="0" algn="ctr">
              <a:buNone/>
            </a:pPr>
            <a:endParaRPr lang="en-US" sz="6000"/>
          </a:p>
          <a:p>
            <a:pPr marL="0" indent="0" algn="ctr">
              <a:buNone/>
            </a:pPr>
            <a:r>
              <a:rPr lang="en-US" sz="6000"/>
              <a:t>PARENT </a:t>
            </a:r>
          </a:p>
          <a:p>
            <a:pPr marL="0" indent="0" algn="ctr">
              <a:buNone/>
            </a:pPr>
            <a:r>
              <a:rPr lang="en-US" sz="6000"/>
              <a:t>VIEW</a:t>
            </a:r>
          </a:p>
        </p:txBody>
      </p:sp>
      <p:sp>
        <p:nvSpPr>
          <p:cNvPr id="3" name="TextBox 2">
            <a:extLst>
              <a:ext uri="{FF2B5EF4-FFF2-40B4-BE49-F238E27FC236}">
                <a16:creationId xmlns:a16="http://schemas.microsoft.com/office/drawing/2014/main" id="{A527E1FB-ACE2-46D9-AD7E-A14346BCDEA1}"/>
              </a:ext>
            </a:extLst>
          </p:cNvPr>
          <p:cNvSpPr txBox="1"/>
          <p:nvPr/>
        </p:nvSpPr>
        <p:spPr>
          <a:xfrm>
            <a:off x="914400" y="1953127"/>
            <a:ext cx="8143875" cy="47853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a:lnSpc>
                <a:spcPct val="90000"/>
              </a:lnSpc>
              <a:spcBef>
                <a:spcPts val="1000"/>
              </a:spcBef>
            </a:pPr>
            <a:endParaRPr lang="en-US" sz="2800">
              <a:solidFill>
                <a:prstClr val="black"/>
              </a:solidFill>
            </a:endParaRPr>
          </a:p>
        </p:txBody>
      </p:sp>
      <p:pic>
        <p:nvPicPr>
          <p:cNvPr id="10" name="Picture 9" descr="A picture containing clipart&#10;&#10;Description generated with very high confidence">
            <a:extLst>
              <a:ext uri="{FF2B5EF4-FFF2-40B4-BE49-F238E27FC236}">
                <a16:creationId xmlns:a16="http://schemas.microsoft.com/office/drawing/2014/main" id="{15743FBC-8918-494C-BD01-07FD2DB91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1712" y="365125"/>
            <a:ext cx="1462088" cy="701802"/>
          </a:xfrm>
          <a:prstGeom prst="rect">
            <a:avLst/>
          </a:prstGeom>
        </p:spPr>
      </p:pic>
    </p:spTree>
    <p:extLst>
      <p:ext uri="{BB962C8B-B14F-4D97-AF65-F5344CB8AC3E}">
        <p14:creationId xmlns:p14="http://schemas.microsoft.com/office/powerpoint/2010/main" val="308781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a:xfrm>
            <a:off x="1136428" y="627564"/>
            <a:ext cx="7474172" cy="1325563"/>
          </a:xfrm>
        </p:spPr>
        <p:txBody>
          <a:bodyPr vert="horz" lIns="91440" tIns="45720" rIns="91440" bIns="45720" rtlCol="0">
            <a:normAutofit/>
          </a:bodyPr>
          <a:lstStyle/>
          <a:p>
            <a:pPr algn="ctr"/>
            <a:r>
              <a:rPr lang="en-US" b="1"/>
              <a:t>CURRICULUM SPOTLIGHT</a:t>
            </a:r>
            <a:br>
              <a:rPr lang="en-US" b="1"/>
            </a:br>
            <a:r>
              <a:rPr lang="en-US" b="1"/>
              <a:t>MUSIC</a:t>
            </a:r>
            <a:endParaRPr lang="en-US" b="1" kern="1200">
              <a:latin typeface="+mj-lt"/>
              <a:ea typeface="+mj-ea"/>
              <a:cs typeface="+mj-cs"/>
            </a:endParaRPr>
          </a:p>
        </p:txBody>
      </p:sp>
      <p:sp>
        <p:nvSpPr>
          <p:cNvPr id="6" name="Content Placeholder 5">
            <a:extLst>
              <a:ext uri="{FF2B5EF4-FFF2-40B4-BE49-F238E27FC236}">
                <a16:creationId xmlns:a16="http://schemas.microsoft.com/office/drawing/2014/main" id="{CC0D7C61-02CA-4988-A00B-DBE41A2B758D}"/>
              </a:ext>
            </a:extLst>
          </p:cNvPr>
          <p:cNvSpPr>
            <a:spLocks noGrp="1"/>
          </p:cNvSpPr>
          <p:nvPr>
            <p:ph idx="1"/>
          </p:nvPr>
        </p:nvSpPr>
        <p:spPr>
          <a:xfrm>
            <a:off x="1136429" y="2278173"/>
            <a:ext cx="6467867" cy="3450613"/>
          </a:xfrm>
        </p:spPr>
        <p:txBody>
          <a:bodyPr anchor="ctr">
            <a:normAutofit lnSpcReduction="10000"/>
          </a:bodyPr>
          <a:lstStyle/>
          <a:p>
            <a:pPr marL="0" indent="0" algn="ctr">
              <a:buNone/>
            </a:pPr>
            <a:r>
              <a:rPr lang="en-US" sz="2400" b="1" i="1"/>
              <a:t>Please welcome…</a:t>
            </a:r>
          </a:p>
          <a:p>
            <a:pPr marL="0" indent="0" algn="ctr">
              <a:buNone/>
            </a:pPr>
            <a:endParaRPr lang="en-US" sz="1200" b="1" i="1"/>
          </a:p>
          <a:p>
            <a:pPr marL="0" indent="0" algn="ctr">
              <a:buNone/>
            </a:pPr>
            <a:r>
              <a:rPr lang="en-US" sz="6000" b="1"/>
              <a:t>Mrs. </a:t>
            </a:r>
            <a:r>
              <a:rPr lang="en-US" sz="6000" b="1" err="1"/>
              <a:t>Repper</a:t>
            </a:r>
            <a:endParaRPr lang="en-US" sz="6000" b="1"/>
          </a:p>
          <a:p>
            <a:pPr marL="0" indent="0" algn="ctr">
              <a:buNone/>
            </a:pPr>
            <a:r>
              <a:rPr lang="en-US" sz="6000" b="1"/>
              <a:t>Mr. Chodoroff</a:t>
            </a:r>
          </a:p>
          <a:p>
            <a:pPr marL="0" indent="0" algn="ctr">
              <a:buNone/>
            </a:pPr>
            <a:r>
              <a:rPr lang="en-US" sz="6000" b="1" err="1"/>
              <a:t>Mr.Glaser</a:t>
            </a:r>
            <a:endParaRPr lang="en-US" sz="6000" b="1"/>
          </a:p>
        </p:txBody>
      </p:sp>
      <p:sp>
        <p:nvSpPr>
          <p:cNvPr id="11"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sp>
        <p:nvSpPr>
          <p:cNvPr id="3" name="TextBox 2">
            <a:extLst>
              <a:ext uri="{FF2B5EF4-FFF2-40B4-BE49-F238E27FC236}">
                <a16:creationId xmlns:a16="http://schemas.microsoft.com/office/drawing/2014/main" id="{A527E1FB-ACE2-46D9-AD7E-A14346BCDEA1}"/>
              </a:ext>
            </a:extLst>
          </p:cNvPr>
          <p:cNvSpPr txBox="1"/>
          <p:nvPr/>
        </p:nvSpPr>
        <p:spPr>
          <a:xfrm>
            <a:off x="914400" y="1953127"/>
            <a:ext cx="8143875" cy="47853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a:lnSpc>
                <a:spcPct val="90000"/>
              </a:lnSpc>
              <a:spcBef>
                <a:spcPts val="1000"/>
              </a:spcBef>
            </a:pPr>
            <a:endParaRPr lang="en-US" sz="2800">
              <a:solidFill>
                <a:prstClr val="black"/>
              </a:solidFill>
            </a:endParaRPr>
          </a:p>
        </p:txBody>
      </p:sp>
    </p:spTree>
    <p:extLst>
      <p:ext uri="{BB962C8B-B14F-4D97-AF65-F5344CB8AC3E}">
        <p14:creationId xmlns:p14="http://schemas.microsoft.com/office/powerpoint/2010/main" val="200951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6DF9-0AC7-41B3-B7A5-305A7D181262}"/>
              </a:ext>
            </a:extLst>
          </p:cNvPr>
          <p:cNvSpPr>
            <a:spLocks noGrp="1"/>
          </p:cNvSpPr>
          <p:nvPr>
            <p:ph type="ctrTitle"/>
          </p:nvPr>
        </p:nvSpPr>
        <p:spPr/>
        <p:txBody>
          <a:bodyPr/>
          <a:lstStyle/>
          <a:p>
            <a:r>
              <a:rPr lang="en-US"/>
              <a:t>Music @</a:t>
            </a:r>
            <a:br>
              <a:rPr lang="en-US"/>
            </a:br>
            <a:r>
              <a:rPr lang="en-US"/>
              <a:t>HOLICONG</a:t>
            </a:r>
          </a:p>
        </p:txBody>
      </p:sp>
      <p:sp>
        <p:nvSpPr>
          <p:cNvPr id="3" name="Subtitle 2">
            <a:extLst>
              <a:ext uri="{FF2B5EF4-FFF2-40B4-BE49-F238E27FC236}">
                <a16:creationId xmlns:a16="http://schemas.microsoft.com/office/drawing/2014/main" id="{B30F5D0A-CD1C-4885-8FEF-54A4285F4C47}"/>
              </a:ext>
            </a:extLst>
          </p:cNvPr>
          <p:cNvSpPr>
            <a:spLocks noGrp="1"/>
          </p:cNvSpPr>
          <p:nvPr>
            <p:ph type="subTitle" idx="1"/>
          </p:nvPr>
        </p:nvSpPr>
        <p:spPr/>
        <p:txBody>
          <a:bodyPr/>
          <a:lstStyle/>
          <a:p>
            <a:r>
              <a:rPr lang="en-US"/>
              <a:t>Parent Council 9/19/2019</a:t>
            </a:r>
          </a:p>
        </p:txBody>
      </p:sp>
    </p:spTree>
    <p:extLst>
      <p:ext uri="{BB962C8B-B14F-4D97-AF65-F5344CB8AC3E}">
        <p14:creationId xmlns:p14="http://schemas.microsoft.com/office/powerpoint/2010/main" val="26227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1376-889C-4394-9CD7-178651874736}"/>
              </a:ext>
            </a:extLst>
          </p:cNvPr>
          <p:cNvSpPr>
            <a:spLocks noGrp="1"/>
          </p:cNvSpPr>
          <p:nvPr>
            <p:ph type="title"/>
          </p:nvPr>
        </p:nvSpPr>
        <p:spPr/>
        <p:txBody>
          <a:bodyPr/>
          <a:lstStyle/>
          <a:p>
            <a:pPr algn="ctr"/>
            <a:r>
              <a:rPr lang="en-US"/>
              <a:t>Student PARTICIPATION IN </a:t>
            </a:r>
            <a:br>
              <a:rPr lang="en-US"/>
            </a:br>
            <a:r>
              <a:rPr lang="en-US"/>
              <a:t>BAND, CHOIR AND ORCHESTRA</a:t>
            </a:r>
          </a:p>
        </p:txBody>
      </p:sp>
      <p:graphicFrame>
        <p:nvGraphicFramePr>
          <p:cNvPr id="7" name="Content Placeholder 6">
            <a:extLst>
              <a:ext uri="{FF2B5EF4-FFF2-40B4-BE49-F238E27FC236}">
                <a16:creationId xmlns:a16="http://schemas.microsoft.com/office/drawing/2014/main" id="{07E750DB-C39F-4931-8352-81828C95846C}"/>
              </a:ext>
            </a:extLst>
          </p:cNvPr>
          <p:cNvGraphicFramePr>
            <a:graphicFrameLocks noGrp="1"/>
          </p:cNvGraphicFramePr>
          <p:nvPr>
            <p:ph idx="1"/>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2ED827B-BA22-436E-A8AA-49B300F23A0A}"/>
              </a:ext>
            </a:extLst>
          </p:cNvPr>
          <p:cNvSpPr txBox="1"/>
          <p:nvPr/>
        </p:nvSpPr>
        <p:spPr>
          <a:xfrm>
            <a:off x="1504950" y="6000750"/>
            <a:ext cx="964882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mn-cs"/>
              </a:rPr>
              <a:t>583 total students involved in band, choir &amp; orchestra classes.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Gill Sans MT" panose="020B0502020104020203"/>
                <a:ea typeface="+mn-ea"/>
                <a:cs typeface="+mn-cs"/>
              </a:rPr>
              <a:t>Approximately 200 students annually participate in our co-curricular music groups.</a:t>
            </a:r>
          </a:p>
        </p:txBody>
      </p:sp>
    </p:spTree>
    <p:extLst>
      <p:ext uri="{BB962C8B-B14F-4D97-AF65-F5344CB8AC3E}">
        <p14:creationId xmlns:p14="http://schemas.microsoft.com/office/powerpoint/2010/main" val="26162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96D1-AA28-4D05-BBAF-53C13DB5999A}"/>
              </a:ext>
            </a:extLst>
          </p:cNvPr>
          <p:cNvSpPr>
            <a:spLocks noGrp="1"/>
          </p:cNvSpPr>
          <p:nvPr>
            <p:ph type="title"/>
          </p:nvPr>
        </p:nvSpPr>
        <p:spPr/>
        <p:txBody>
          <a:bodyPr/>
          <a:lstStyle/>
          <a:p>
            <a:pPr algn="ctr"/>
            <a:r>
              <a:rPr lang="en-US"/>
              <a:t>GROUPS &amp; CONCERTS </a:t>
            </a:r>
            <a:br>
              <a:rPr lang="en-US"/>
            </a:br>
            <a:r>
              <a:rPr lang="en-US"/>
              <a:t>AT A GLANCE</a:t>
            </a:r>
          </a:p>
        </p:txBody>
      </p:sp>
      <p:sp>
        <p:nvSpPr>
          <p:cNvPr id="3" name="Content Placeholder 2">
            <a:extLst>
              <a:ext uri="{FF2B5EF4-FFF2-40B4-BE49-F238E27FC236}">
                <a16:creationId xmlns:a16="http://schemas.microsoft.com/office/drawing/2014/main" id="{DFA64E40-4C90-49A2-AB9E-18493D1698FF}"/>
              </a:ext>
            </a:extLst>
          </p:cNvPr>
          <p:cNvSpPr>
            <a:spLocks noGrp="1"/>
          </p:cNvSpPr>
          <p:nvPr>
            <p:ph sz="half" idx="1"/>
          </p:nvPr>
        </p:nvSpPr>
        <p:spPr>
          <a:xfrm>
            <a:off x="1295400" y="2057400"/>
            <a:ext cx="4800600" cy="3619500"/>
          </a:xfrm>
        </p:spPr>
        <p:txBody>
          <a:bodyPr>
            <a:normAutofit fontScale="92500" lnSpcReduction="20000"/>
          </a:bodyPr>
          <a:lstStyle/>
          <a:p>
            <a:r>
              <a:rPr lang="en-US"/>
              <a:t>Curricular Groups</a:t>
            </a:r>
          </a:p>
          <a:p>
            <a:pPr lvl="1"/>
            <a:r>
              <a:rPr lang="en-US"/>
              <a:t>7</a:t>
            </a:r>
            <a:r>
              <a:rPr lang="en-US" baseline="30000"/>
              <a:t>th</a:t>
            </a:r>
            <a:r>
              <a:rPr lang="en-US"/>
              <a:t> Grade Band</a:t>
            </a:r>
          </a:p>
          <a:p>
            <a:pPr lvl="1"/>
            <a:r>
              <a:rPr lang="en-US"/>
              <a:t>8</a:t>
            </a:r>
            <a:r>
              <a:rPr lang="en-US" baseline="30000"/>
              <a:t>th</a:t>
            </a:r>
            <a:r>
              <a:rPr lang="en-US"/>
              <a:t> Grade Band</a:t>
            </a:r>
          </a:p>
          <a:p>
            <a:pPr lvl="1"/>
            <a:r>
              <a:rPr lang="en-US"/>
              <a:t>9</a:t>
            </a:r>
            <a:r>
              <a:rPr lang="en-US" baseline="30000"/>
              <a:t>th</a:t>
            </a:r>
            <a:r>
              <a:rPr lang="en-US"/>
              <a:t> Grade Band</a:t>
            </a:r>
          </a:p>
          <a:p>
            <a:pPr lvl="1"/>
            <a:r>
              <a:rPr lang="en-US"/>
              <a:t>7</a:t>
            </a:r>
            <a:r>
              <a:rPr lang="en-US" baseline="30000"/>
              <a:t>th</a:t>
            </a:r>
            <a:r>
              <a:rPr lang="en-US"/>
              <a:t> Grade Chorus</a:t>
            </a:r>
          </a:p>
          <a:p>
            <a:pPr lvl="1"/>
            <a:r>
              <a:rPr lang="en-US"/>
              <a:t>8</a:t>
            </a:r>
            <a:r>
              <a:rPr lang="en-US" baseline="30000"/>
              <a:t>th</a:t>
            </a:r>
            <a:r>
              <a:rPr lang="en-US"/>
              <a:t> Grade Choir</a:t>
            </a:r>
          </a:p>
          <a:p>
            <a:pPr lvl="1"/>
            <a:r>
              <a:rPr lang="en-US"/>
              <a:t>9</a:t>
            </a:r>
            <a:r>
              <a:rPr lang="en-US" baseline="30000"/>
              <a:t>th</a:t>
            </a:r>
            <a:r>
              <a:rPr lang="en-US"/>
              <a:t> Grade Choir</a:t>
            </a:r>
          </a:p>
          <a:p>
            <a:pPr lvl="1"/>
            <a:r>
              <a:rPr lang="en-US"/>
              <a:t>7</a:t>
            </a:r>
            <a:r>
              <a:rPr lang="en-US" baseline="30000"/>
              <a:t>th</a:t>
            </a:r>
            <a:r>
              <a:rPr lang="en-US"/>
              <a:t> Grade Orchestra</a:t>
            </a:r>
          </a:p>
          <a:p>
            <a:pPr lvl="1"/>
            <a:r>
              <a:rPr lang="en-US"/>
              <a:t>8</a:t>
            </a:r>
            <a:r>
              <a:rPr lang="en-US" baseline="30000"/>
              <a:t>th</a:t>
            </a:r>
            <a:r>
              <a:rPr lang="en-US"/>
              <a:t> Grade Orchestra</a:t>
            </a:r>
          </a:p>
          <a:p>
            <a:pPr lvl="1"/>
            <a:r>
              <a:rPr lang="en-US"/>
              <a:t>9</a:t>
            </a:r>
            <a:r>
              <a:rPr lang="en-US" baseline="30000"/>
              <a:t>th</a:t>
            </a:r>
            <a:r>
              <a:rPr lang="en-US"/>
              <a:t> Grade Orchestra</a:t>
            </a:r>
          </a:p>
        </p:txBody>
      </p:sp>
      <p:sp>
        <p:nvSpPr>
          <p:cNvPr id="4" name="Content Placeholder 3">
            <a:extLst>
              <a:ext uri="{FF2B5EF4-FFF2-40B4-BE49-F238E27FC236}">
                <a16:creationId xmlns:a16="http://schemas.microsoft.com/office/drawing/2014/main" id="{2644763F-0782-4038-A503-6602AD020B07}"/>
              </a:ext>
            </a:extLst>
          </p:cNvPr>
          <p:cNvSpPr>
            <a:spLocks noGrp="1"/>
          </p:cNvSpPr>
          <p:nvPr>
            <p:ph sz="half" idx="2"/>
          </p:nvPr>
        </p:nvSpPr>
        <p:spPr>
          <a:xfrm>
            <a:off x="6514446" y="2057400"/>
            <a:ext cx="4800600" cy="3619500"/>
          </a:xfrm>
        </p:spPr>
        <p:txBody>
          <a:bodyPr>
            <a:normAutofit fontScale="92500" lnSpcReduction="20000"/>
          </a:bodyPr>
          <a:lstStyle/>
          <a:p>
            <a:r>
              <a:rPr lang="en-US"/>
              <a:t>Co-Curricular Groups</a:t>
            </a:r>
          </a:p>
          <a:p>
            <a:pPr lvl="1"/>
            <a:r>
              <a:rPr lang="en-US"/>
              <a:t>Robe Choir</a:t>
            </a:r>
          </a:p>
          <a:p>
            <a:pPr lvl="1"/>
            <a:r>
              <a:rPr lang="en-US"/>
              <a:t>H-Factor</a:t>
            </a:r>
          </a:p>
          <a:p>
            <a:pPr lvl="1"/>
            <a:r>
              <a:rPr lang="en-US" err="1"/>
              <a:t>Nothin</a:t>
            </a:r>
            <a:r>
              <a:rPr lang="en-US"/>
              <a:t>’ But Treble</a:t>
            </a:r>
          </a:p>
          <a:p>
            <a:pPr lvl="1"/>
            <a:r>
              <a:rPr lang="en-US"/>
              <a:t>String Ensemble</a:t>
            </a:r>
          </a:p>
          <a:p>
            <a:pPr lvl="1"/>
            <a:r>
              <a:rPr lang="en-US"/>
              <a:t>Chamber Strings</a:t>
            </a:r>
          </a:p>
          <a:p>
            <a:pPr lvl="1"/>
            <a:r>
              <a:rPr lang="en-US"/>
              <a:t>Jazz Band</a:t>
            </a:r>
          </a:p>
          <a:p>
            <a:pPr lvl="1"/>
            <a:r>
              <a:rPr lang="en-US"/>
              <a:t>Wind Ensemble</a:t>
            </a:r>
          </a:p>
          <a:p>
            <a:r>
              <a:rPr lang="en-US"/>
              <a:t>Extra-Curricular Music </a:t>
            </a:r>
            <a:r>
              <a:rPr lang="en-US" err="1"/>
              <a:t>Activites</a:t>
            </a:r>
            <a:endParaRPr lang="en-US"/>
          </a:p>
          <a:p>
            <a:pPr lvl="1"/>
            <a:r>
              <a:rPr lang="en-US"/>
              <a:t>Fall Coffeehouse Night </a:t>
            </a:r>
          </a:p>
          <a:p>
            <a:pPr lvl="1"/>
            <a:r>
              <a:rPr lang="en-US"/>
              <a:t>School Musical - </a:t>
            </a:r>
            <a:r>
              <a:rPr lang="en-US" i="1"/>
              <a:t>Xanadu</a:t>
            </a:r>
          </a:p>
        </p:txBody>
      </p:sp>
      <p:sp>
        <p:nvSpPr>
          <p:cNvPr id="5" name="TextBox 4">
            <a:extLst>
              <a:ext uri="{FF2B5EF4-FFF2-40B4-BE49-F238E27FC236}">
                <a16:creationId xmlns:a16="http://schemas.microsoft.com/office/drawing/2014/main" id="{DE14E442-11CE-478F-BCE5-0960BC1AD029}"/>
              </a:ext>
            </a:extLst>
          </p:cNvPr>
          <p:cNvSpPr txBox="1"/>
          <p:nvPr/>
        </p:nvSpPr>
        <p:spPr>
          <a:xfrm>
            <a:off x="1009650" y="5857875"/>
            <a:ext cx="10420350" cy="400110"/>
          </a:xfrm>
          <a:prstGeom prst="rect">
            <a:avLst/>
          </a:prstGeom>
          <a:noFill/>
          <a:ln>
            <a:solidFill>
              <a:schemeClr val="accent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Gill Sans MT" panose="020B0502020104020203"/>
                <a:ea typeface="+mn-ea"/>
                <a:cs typeface="+mn-cs"/>
              </a:rPr>
              <a:t>Because we have so many groups, we have 4 winter concerts and 4 spring concerts!  </a:t>
            </a:r>
          </a:p>
        </p:txBody>
      </p:sp>
    </p:spTree>
    <p:extLst>
      <p:ext uri="{BB962C8B-B14F-4D97-AF65-F5344CB8AC3E}">
        <p14:creationId xmlns:p14="http://schemas.microsoft.com/office/powerpoint/2010/main" val="195866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D6A8-66D1-4F85-979E-424BFB29EBC9}"/>
              </a:ext>
            </a:extLst>
          </p:cNvPr>
          <p:cNvSpPr>
            <a:spLocks noGrp="1"/>
          </p:cNvSpPr>
          <p:nvPr>
            <p:ph type="title"/>
          </p:nvPr>
        </p:nvSpPr>
        <p:spPr>
          <a:xfrm>
            <a:off x="1251678" y="382385"/>
            <a:ext cx="10178322" cy="1492132"/>
          </a:xfrm>
        </p:spPr>
        <p:txBody>
          <a:bodyPr>
            <a:normAutofit/>
          </a:bodyPr>
          <a:lstStyle/>
          <a:p>
            <a:pPr algn="ctr"/>
            <a:r>
              <a:rPr lang="en-US" sz="6000"/>
              <a:t>USING TECHNOLOGY IN MUSIC</a:t>
            </a:r>
          </a:p>
        </p:txBody>
      </p:sp>
      <p:sp>
        <p:nvSpPr>
          <p:cNvPr id="3" name="Content Placeholder 2">
            <a:extLst>
              <a:ext uri="{FF2B5EF4-FFF2-40B4-BE49-F238E27FC236}">
                <a16:creationId xmlns:a16="http://schemas.microsoft.com/office/drawing/2014/main" id="{B08FE96D-B778-4068-B2FF-03A3C0EB3D84}"/>
              </a:ext>
            </a:extLst>
          </p:cNvPr>
          <p:cNvSpPr>
            <a:spLocks noGrp="1"/>
          </p:cNvSpPr>
          <p:nvPr>
            <p:ph idx="1"/>
          </p:nvPr>
        </p:nvSpPr>
        <p:spPr>
          <a:xfrm>
            <a:off x="1251678" y="1428751"/>
            <a:ext cx="10178322" cy="5046864"/>
          </a:xfrm>
        </p:spPr>
        <p:txBody>
          <a:bodyPr>
            <a:normAutofit lnSpcReduction="10000"/>
          </a:bodyPr>
          <a:lstStyle/>
          <a:p>
            <a:r>
              <a:rPr lang="en-US"/>
              <a:t>Teacher Websites</a:t>
            </a:r>
          </a:p>
          <a:p>
            <a:pPr lvl="1"/>
            <a:r>
              <a:rPr lang="en-US"/>
              <a:t>Information, rehearsal calendars, practice tracks</a:t>
            </a:r>
          </a:p>
          <a:p>
            <a:r>
              <a:rPr lang="en-US"/>
              <a:t>Canvas</a:t>
            </a:r>
          </a:p>
          <a:p>
            <a:pPr lvl="1"/>
            <a:r>
              <a:rPr lang="en-US"/>
              <a:t>Assignment calendars,  practice quizzes, in-class quizzes</a:t>
            </a:r>
          </a:p>
          <a:p>
            <a:r>
              <a:rPr lang="en-US"/>
              <a:t>OneNote</a:t>
            </a:r>
          </a:p>
          <a:p>
            <a:pPr lvl="1"/>
            <a:r>
              <a:rPr lang="en-US"/>
              <a:t>Chorus Class – notes, assignments, sheet music</a:t>
            </a:r>
          </a:p>
          <a:p>
            <a:r>
              <a:rPr lang="en-US"/>
              <a:t>Flipgrid</a:t>
            </a:r>
          </a:p>
          <a:p>
            <a:pPr lvl="1"/>
            <a:r>
              <a:rPr lang="en-US"/>
              <a:t>Video submissions &amp; teacher feedback</a:t>
            </a:r>
          </a:p>
          <a:p>
            <a:r>
              <a:rPr lang="en-US"/>
              <a:t>Remind</a:t>
            </a:r>
          </a:p>
          <a:p>
            <a:pPr lvl="1"/>
            <a:r>
              <a:rPr lang="en-US"/>
              <a:t>Quick easy reminders and communication with parents &amp; students</a:t>
            </a:r>
          </a:p>
          <a:p>
            <a:r>
              <a:rPr lang="en-US"/>
              <a:t>Twitter</a:t>
            </a:r>
          </a:p>
          <a:p>
            <a:pPr lvl="1"/>
            <a:r>
              <a:rPr lang="en-US"/>
              <a:t>Keep up with happenings and pictures from the music department</a:t>
            </a:r>
          </a:p>
          <a:p>
            <a:pPr lvl="1"/>
            <a:r>
              <a:rPr lang="en-US"/>
              <a:t>@</a:t>
            </a:r>
            <a:r>
              <a:rPr lang="en-US" err="1"/>
              <a:t>holicongmusic</a:t>
            </a:r>
            <a:r>
              <a:rPr lang="en-US"/>
              <a:t>, @</a:t>
            </a:r>
            <a:r>
              <a:rPr lang="en-US" err="1"/>
              <a:t>HolicongChoir</a:t>
            </a:r>
            <a:r>
              <a:rPr lang="en-US"/>
              <a:t>, @HFactor17</a:t>
            </a:r>
          </a:p>
        </p:txBody>
      </p:sp>
    </p:spTree>
    <p:extLst>
      <p:ext uri="{BB962C8B-B14F-4D97-AF65-F5344CB8AC3E}">
        <p14:creationId xmlns:p14="http://schemas.microsoft.com/office/powerpoint/2010/main" val="2899772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4F3BE8-1FF9-4069-B5EF-50A15BF3AEBD}"/>
              </a:ext>
            </a:extLst>
          </p:cNvPr>
          <p:cNvSpPr>
            <a:spLocks noGrp="1"/>
          </p:cNvSpPr>
          <p:nvPr>
            <p:ph type="title"/>
          </p:nvPr>
        </p:nvSpPr>
        <p:spPr/>
        <p:txBody>
          <a:bodyPr/>
          <a:lstStyle/>
          <a:p>
            <a:pPr algn="ctr"/>
            <a:r>
              <a:rPr lang="en-US"/>
              <a:t>7</a:t>
            </a:r>
            <a:r>
              <a:rPr lang="en-US" baseline="30000"/>
              <a:t>th</a:t>
            </a:r>
            <a:r>
              <a:rPr lang="en-US"/>
              <a:t> GRADE MUSIC KICKOFF NIGHT</a:t>
            </a:r>
            <a:br>
              <a:rPr lang="en-US"/>
            </a:br>
            <a:r>
              <a:rPr lang="en-US"/>
              <a:t>TUESDAY, SEPTEMBER 24</a:t>
            </a:r>
            <a:r>
              <a:rPr lang="en-US" baseline="30000"/>
              <a:t>th</a:t>
            </a:r>
            <a:r>
              <a:rPr lang="en-US"/>
              <a:t> </a:t>
            </a:r>
          </a:p>
        </p:txBody>
      </p:sp>
      <p:sp>
        <p:nvSpPr>
          <p:cNvPr id="5" name="Content Placeholder 4">
            <a:extLst>
              <a:ext uri="{FF2B5EF4-FFF2-40B4-BE49-F238E27FC236}">
                <a16:creationId xmlns:a16="http://schemas.microsoft.com/office/drawing/2014/main" id="{FE76A758-77C7-4AA1-81D6-FFCB0D295B0E}"/>
              </a:ext>
            </a:extLst>
          </p:cNvPr>
          <p:cNvSpPr>
            <a:spLocks noGrp="1"/>
          </p:cNvSpPr>
          <p:nvPr>
            <p:ph sz="half" idx="1"/>
          </p:nvPr>
        </p:nvSpPr>
        <p:spPr/>
        <p:txBody>
          <a:bodyPr/>
          <a:lstStyle/>
          <a:p>
            <a:r>
              <a:rPr lang="en-US"/>
              <a:t>5:30-6:15pm students rehearse the Holicong Alma Mater</a:t>
            </a:r>
          </a:p>
          <a:p>
            <a:r>
              <a:rPr lang="en-US"/>
              <a:t>6:15pm pizza provided by us </a:t>
            </a:r>
            <a:r>
              <a:rPr lang="en-US">
                <a:sym typeface="Wingdings" panose="05000000000000000000" pitchFamily="2" charset="2"/>
              </a:rPr>
              <a:t></a:t>
            </a:r>
          </a:p>
          <a:p>
            <a:r>
              <a:rPr lang="en-US">
                <a:sym typeface="Wingdings" panose="05000000000000000000" pitchFamily="2" charset="2"/>
              </a:rPr>
              <a:t>7pm Directors Presentation</a:t>
            </a:r>
          </a:p>
          <a:p>
            <a:pPr lvl="1"/>
            <a:r>
              <a:rPr lang="en-US">
                <a:sym typeface="Wingdings" panose="05000000000000000000" pitchFamily="2" charset="2"/>
              </a:rPr>
              <a:t>Get to know the directors and learn about all things music at Holicong</a:t>
            </a:r>
          </a:p>
          <a:p>
            <a:r>
              <a:rPr lang="en-US">
                <a:sym typeface="Wingdings" panose="05000000000000000000" pitchFamily="2" charset="2"/>
              </a:rPr>
              <a:t>To close the evening, students PERFORM the Holicong Alma Mater together!</a:t>
            </a:r>
          </a:p>
        </p:txBody>
      </p:sp>
      <p:pic>
        <p:nvPicPr>
          <p:cNvPr id="8" name="Content Placeholder 7" descr="A group of people sitting in front of a crowd&#10;&#10;Description automatically generated">
            <a:extLst>
              <a:ext uri="{FF2B5EF4-FFF2-40B4-BE49-F238E27FC236}">
                <a16:creationId xmlns:a16="http://schemas.microsoft.com/office/drawing/2014/main" id="{87C635E8-80D0-4801-B5AF-D17D0CED1617}"/>
              </a:ext>
            </a:extLst>
          </p:cNvPr>
          <p:cNvPicPr>
            <a:picLocks noGrp="1" noChangeAspect="1"/>
          </p:cNvPicPr>
          <p:nvPr>
            <p:ph sz="half" idx="2"/>
          </p:nvPr>
        </p:nvPicPr>
        <p:blipFill>
          <a:blip r:embed="rId2"/>
          <a:stretch>
            <a:fillRect/>
          </a:stretch>
        </p:blipFill>
        <p:spPr>
          <a:xfrm>
            <a:off x="6057900" y="2045493"/>
            <a:ext cx="5467350" cy="4100513"/>
          </a:xfrm>
        </p:spPr>
      </p:pic>
    </p:spTree>
    <p:extLst>
      <p:ext uri="{BB962C8B-B14F-4D97-AF65-F5344CB8AC3E}">
        <p14:creationId xmlns:p14="http://schemas.microsoft.com/office/powerpoint/2010/main" val="389233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a:xfrm>
            <a:off x="1136428" y="627564"/>
            <a:ext cx="7474172" cy="1325563"/>
          </a:xfrm>
        </p:spPr>
        <p:txBody>
          <a:bodyPr vert="horz" lIns="91440" tIns="45720" rIns="91440" bIns="45720" rtlCol="0" anchor="ctr">
            <a:normAutofit/>
          </a:bodyPr>
          <a:lstStyle/>
          <a:p>
            <a:pPr algn="ctr"/>
            <a:r>
              <a:rPr lang="en-US" b="1"/>
              <a:t>How we want students to feel…</a:t>
            </a:r>
            <a:endParaRPr lang="en-US" b="1" kern="1200">
              <a:solidFill>
                <a:schemeClr val="tx1"/>
              </a:solidFill>
              <a:latin typeface="+mj-lt"/>
              <a:ea typeface="+mj-ea"/>
              <a:cs typeface="+mj-cs"/>
            </a:endParaRPr>
          </a:p>
        </p:txBody>
      </p:sp>
      <p:sp>
        <p:nvSpPr>
          <p:cNvPr id="17"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pic>
        <p:nvPicPr>
          <p:cNvPr id="7" name="Content Placeholder 9" descr="A close up of a logo&#10;&#10;Description generated with high confidence">
            <a:extLst>
              <a:ext uri="{FF2B5EF4-FFF2-40B4-BE49-F238E27FC236}">
                <a16:creationId xmlns:a16="http://schemas.microsoft.com/office/drawing/2014/main" id="{6B9A84E4-BCBE-4BB1-BB62-7926B6D6C477}"/>
              </a:ext>
            </a:extLst>
          </p:cNvPr>
          <p:cNvPicPr>
            <a:picLocks noGrp="1" noChangeAspect="1"/>
          </p:cNvPicPr>
          <p:nvPr>
            <p:ph idx="1"/>
          </p:nvPr>
        </p:nvPicPr>
        <p:blipFill>
          <a:blip r:embed="rId3"/>
          <a:stretch>
            <a:fillRect/>
          </a:stretch>
        </p:blipFill>
        <p:spPr>
          <a:xfrm>
            <a:off x="1706849" y="1784435"/>
            <a:ext cx="6410991" cy="4812296"/>
          </a:xfrm>
        </p:spPr>
      </p:pic>
    </p:spTree>
    <p:extLst>
      <p:ext uri="{BB962C8B-B14F-4D97-AF65-F5344CB8AC3E}">
        <p14:creationId xmlns:p14="http://schemas.microsoft.com/office/powerpoint/2010/main" val="180395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BA82-BCCB-41F1-B4C2-6E9D81CE224A}"/>
              </a:ext>
            </a:extLst>
          </p:cNvPr>
          <p:cNvSpPr>
            <a:spLocks noGrp="1"/>
          </p:cNvSpPr>
          <p:nvPr>
            <p:ph type="title"/>
          </p:nvPr>
        </p:nvSpPr>
        <p:spPr/>
        <p:txBody>
          <a:bodyPr/>
          <a:lstStyle/>
          <a:p>
            <a:pPr algn="ctr"/>
            <a:r>
              <a:rPr lang="en-US"/>
              <a:t>NEW THIS YEAR:  </a:t>
            </a:r>
            <a:br>
              <a:rPr lang="en-US"/>
            </a:br>
            <a:r>
              <a:rPr lang="en-US"/>
              <a:t>9</a:t>
            </a:r>
            <a:r>
              <a:rPr lang="en-US" baseline="30000"/>
              <a:t>th</a:t>
            </a:r>
            <a:r>
              <a:rPr lang="en-US"/>
              <a:t> GRADE GUITAR ELECTIVE</a:t>
            </a:r>
          </a:p>
        </p:txBody>
      </p:sp>
      <p:pic>
        <p:nvPicPr>
          <p:cNvPr id="6" name="Content Placeholder 5" descr="A picture containing object&#10;&#10;Description automatically generated">
            <a:extLst>
              <a:ext uri="{FF2B5EF4-FFF2-40B4-BE49-F238E27FC236}">
                <a16:creationId xmlns:a16="http://schemas.microsoft.com/office/drawing/2014/main" id="{60229182-6276-4B22-934D-7975EBB612BB}"/>
              </a:ext>
            </a:extLst>
          </p:cNvPr>
          <p:cNvPicPr>
            <a:picLocks noGrp="1" noChangeAspect="1"/>
          </p:cNvPicPr>
          <p:nvPr>
            <p:ph sz="half" idx="1"/>
          </p:nvPr>
        </p:nvPicPr>
        <p:blipFill>
          <a:blip r:embed="rId2"/>
          <a:stretch>
            <a:fillRect/>
          </a:stretch>
        </p:blipFill>
        <p:spPr>
          <a:xfrm>
            <a:off x="1066800" y="2296598"/>
            <a:ext cx="4800600" cy="3617353"/>
          </a:xfrm>
        </p:spPr>
      </p:pic>
      <p:sp>
        <p:nvSpPr>
          <p:cNvPr id="4" name="Content Placeholder 3">
            <a:extLst>
              <a:ext uri="{FF2B5EF4-FFF2-40B4-BE49-F238E27FC236}">
                <a16:creationId xmlns:a16="http://schemas.microsoft.com/office/drawing/2014/main" id="{04CAA645-8239-4D4B-A0B4-39D366F4C1FB}"/>
              </a:ext>
            </a:extLst>
          </p:cNvPr>
          <p:cNvSpPr>
            <a:spLocks noGrp="1"/>
          </p:cNvSpPr>
          <p:nvPr>
            <p:ph sz="half" idx="2"/>
          </p:nvPr>
        </p:nvSpPr>
        <p:spPr>
          <a:xfrm>
            <a:off x="5981700" y="2132215"/>
            <a:ext cx="5448300" cy="4343400"/>
          </a:xfrm>
        </p:spPr>
        <p:txBody>
          <a:bodyPr>
            <a:normAutofit fontScale="92500"/>
          </a:bodyPr>
          <a:lstStyle/>
          <a:p>
            <a:r>
              <a:rPr lang="en-US"/>
              <a:t>½ year A/B elective course for 9</a:t>
            </a:r>
            <a:r>
              <a:rPr lang="en-US" baseline="30000"/>
              <a:t>th</a:t>
            </a:r>
            <a:r>
              <a:rPr lang="en-US"/>
              <a:t> Graders</a:t>
            </a:r>
          </a:p>
          <a:p>
            <a:r>
              <a:rPr lang="en-US"/>
              <a:t>Intended for both beginners and experienced</a:t>
            </a:r>
          </a:p>
          <a:p>
            <a:r>
              <a:rPr lang="en-US"/>
              <a:t>Great mix of students</a:t>
            </a:r>
          </a:p>
          <a:p>
            <a:pPr lvl="1"/>
            <a:r>
              <a:rPr lang="en-US"/>
              <a:t>Band, Choir &amp; Orchestra kids who want to do even more with music</a:t>
            </a:r>
          </a:p>
          <a:p>
            <a:pPr lvl="1"/>
            <a:r>
              <a:rPr lang="en-US"/>
              <a:t>Students who are not a part of our performing ensembles getting a musical experience in 9</a:t>
            </a:r>
            <a:r>
              <a:rPr lang="en-US" baseline="30000"/>
              <a:t>th</a:t>
            </a:r>
            <a:r>
              <a:rPr lang="en-US"/>
              <a:t> grade</a:t>
            </a:r>
          </a:p>
          <a:p>
            <a:r>
              <a:rPr lang="en-US"/>
              <a:t>CB purchased new acoustic guitars for each middle school so the students can learn on high quality instruments</a:t>
            </a:r>
          </a:p>
          <a:p>
            <a:r>
              <a:rPr lang="en-US"/>
              <a:t>Also will incorporate electric guitar &amp; electric bass </a:t>
            </a:r>
          </a:p>
        </p:txBody>
      </p:sp>
    </p:spTree>
    <p:extLst>
      <p:ext uri="{BB962C8B-B14F-4D97-AF65-F5344CB8AC3E}">
        <p14:creationId xmlns:p14="http://schemas.microsoft.com/office/powerpoint/2010/main" val="230836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5B9A-321F-4B55-A23E-3C6BCDF312F2}"/>
              </a:ext>
            </a:extLst>
          </p:cNvPr>
          <p:cNvSpPr>
            <a:spLocks noGrp="1"/>
          </p:cNvSpPr>
          <p:nvPr>
            <p:ph type="title"/>
          </p:nvPr>
        </p:nvSpPr>
        <p:spPr/>
        <p:txBody>
          <a:bodyPr>
            <a:normAutofit fontScale="90000"/>
          </a:bodyPr>
          <a:lstStyle/>
          <a:p>
            <a:pPr algn="ctr"/>
            <a:r>
              <a:rPr lang="en-US" sz="6000"/>
              <a:t>CB SAVE THE MUSIC CONCERTS </a:t>
            </a:r>
            <a:br>
              <a:rPr lang="en-US"/>
            </a:br>
            <a:endParaRPr lang="en-US"/>
          </a:p>
        </p:txBody>
      </p:sp>
      <p:sp>
        <p:nvSpPr>
          <p:cNvPr id="3" name="Content Placeholder 2">
            <a:extLst>
              <a:ext uri="{FF2B5EF4-FFF2-40B4-BE49-F238E27FC236}">
                <a16:creationId xmlns:a16="http://schemas.microsoft.com/office/drawing/2014/main" id="{3D523702-4B24-4D64-A06F-5856AEA609D4}"/>
              </a:ext>
            </a:extLst>
          </p:cNvPr>
          <p:cNvSpPr>
            <a:spLocks noGrp="1"/>
          </p:cNvSpPr>
          <p:nvPr>
            <p:ph sz="half" idx="1"/>
          </p:nvPr>
        </p:nvSpPr>
        <p:spPr>
          <a:xfrm>
            <a:off x="1000126" y="1733550"/>
            <a:ext cx="4762500" cy="4486275"/>
          </a:xfrm>
        </p:spPr>
        <p:txBody>
          <a:bodyPr>
            <a:normAutofit fontScale="92500" lnSpcReduction="10000"/>
          </a:bodyPr>
          <a:lstStyle/>
          <a:p>
            <a:r>
              <a:rPr lang="en-US"/>
              <a:t>Community building, philanthropic weekend of themed concerts that benefits VH1 Save the Music Foundation</a:t>
            </a:r>
          </a:p>
          <a:p>
            <a:r>
              <a:rPr lang="en-US"/>
              <a:t>Raised $198,495.71 since concert’s inception</a:t>
            </a:r>
          </a:p>
          <a:p>
            <a:r>
              <a:rPr lang="en-US"/>
              <a:t>Last two years, raised over $35k each year for schools in New Orleans</a:t>
            </a:r>
          </a:p>
          <a:p>
            <a:pPr lvl="1"/>
            <a:r>
              <a:rPr lang="en-US"/>
              <a:t>Thurgood Marshall Academy</a:t>
            </a:r>
          </a:p>
          <a:p>
            <a:pPr lvl="1"/>
            <a:r>
              <a:rPr lang="en-US"/>
              <a:t>Robert </a:t>
            </a:r>
            <a:r>
              <a:rPr lang="en-US" err="1"/>
              <a:t>Russa</a:t>
            </a:r>
            <a:r>
              <a:rPr lang="en-US"/>
              <a:t> </a:t>
            </a:r>
            <a:r>
              <a:rPr lang="en-US" err="1"/>
              <a:t>Moton</a:t>
            </a:r>
            <a:r>
              <a:rPr lang="en-US"/>
              <a:t> Charter School</a:t>
            </a:r>
          </a:p>
          <a:p>
            <a:r>
              <a:rPr lang="en-US"/>
              <a:t>This years shows are the weekend of January 24</a:t>
            </a:r>
            <a:r>
              <a:rPr lang="en-US" baseline="30000"/>
              <a:t>th</a:t>
            </a:r>
            <a:r>
              <a:rPr lang="en-US"/>
              <a:t> and 25</a:t>
            </a:r>
            <a:r>
              <a:rPr lang="en-US" baseline="30000"/>
              <a:t>th</a:t>
            </a:r>
            <a:r>
              <a:rPr lang="en-US"/>
              <a:t> </a:t>
            </a:r>
          </a:p>
          <a:p>
            <a:pPr lvl="1"/>
            <a:r>
              <a:rPr lang="en-US"/>
              <a:t>Theme announced soon</a:t>
            </a:r>
          </a:p>
          <a:p>
            <a:pPr lvl="1"/>
            <a:r>
              <a:rPr lang="en-US"/>
              <a:t>Tickets go on sale in mid-December</a:t>
            </a:r>
          </a:p>
          <a:p>
            <a:endParaRPr lang="en-US"/>
          </a:p>
        </p:txBody>
      </p:sp>
      <p:pic>
        <p:nvPicPr>
          <p:cNvPr id="6" name="Content Placeholder 5" descr="A group of people posing for a photo in front of a crowd&#10;&#10;Description automatically generated">
            <a:extLst>
              <a:ext uri="{FF2B5EF4-FFF2-40B4-BE49-F238E27FC236}">
                <a16:creationId xmlns:a16="http://schemas.microsoft.com/office/drawing/2014/main" id="{1706228F-D0F1-4171-A3E3-2DA05899D7FC}"/>
              </a:ext>
            </a:extLst>
          </p:cNvPr>
          <p:cNvPicPr>
            <a:picLocks noGrp="1" noChangeAspect="1"/>
          </p:cNvPicPr>
          <p:nvPr>
            <p:ph sz="half" idx="2"/>
          </p:nvPr>
        </p:nvPicPr>
        <p:blipFill>
          <a:blip r:embed="rId2"/>
          <a:stretch>
            <a:fillRect/>
          </a:stretch>
        </p:blipFill>
        <p:spPr>
          <a:xfrm>
            <a:off x="5893685" y="2000250"/>
            <a:ext cx="5860165" cy="3905250"/>
          </a:xfrm>
        </p:spPr>
      </p:pic>
    </p:spTree>
    <p:extLst>
      <p:ext uri="{BB962C8B-B14F-4D97-AF65-F5344CB8AC3E}">
        <p14:creationId xmlns:p14="http://schemas.microsoft.com/office/powerpoint/2010/main" val="6725187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a:xfrm>
            <a:off x="1136428" y="627564"/>
            <a:ext cx="7474172" cy="1325563"/>
          </a:xfrm>
        </p:spPr>
        <p:txBody>
          <a:bodyPr vert="horz" lIns="91440" tIns="45720" rIns="91440" bIns="45720" rtlCol="0">
            <a:normAutofit/>
          </a:bodyPr>
          <a:lstStyle/>
          <a:p>
            <a:r>
              <a:rPr lang="en-US" b="1" kern="1200">
                <a:latin typeface="+mj-lt"/>
                <a:ea typeface="+mj-ea"/>
                <a:cs typeface="+mj-cs"/>
              </a:rPr>
              <a:t>NEXT MEE</a:t>
            </a:r>
            <a:r>
              <a:rPr lang="en-US" b="1"/>
              <a:t>TING AGENDA</a:t>
            </a:r>
            <a:endParaRPr lang="en-US" b="1" kern="1200">
              <a:latin typeface="+mj-lt"/>
              <a:ea typeface="+mj-ea"/>
              <a:cs typeface="+mj-cs"/>
            </a:endParaRPr>
          </a:p>
        </p:txBody>
      </p:sp>
      <p:sp>
        <p:nvSpPr>
          <p:cNvPr id="3" name="Content Placeholder 2">
            <a:extLst>
              <a:ext uri="{FF2B5EF4-FFF2-40B4-BE49-F238E27FC236}">
                <a16:creationId xmlns:a16="http://schemas.microsoft.com/office/drawing/2014/main" id="{F8E6F941-6CE4-4B47-B0B3-86BD5A6B1A6A}"/>
              </a:ext>
            </a:extLst>
          </p:cNvPr>
          <p:cNvSpPr>
            <a:spLocks noGrp="1"/>
          </p:cNvSpPr>
          <p:nvPr>
            <p:ph idx="1"/>
          </p:nvPr>
        </p:nvSpPr>
        <p:spPr>
          <a:xfrm>
            <a:off x="1136429" y="2278173"/>
            <a:ext cx="6467867" cy="3450613"/>
          </a:xfrm>
        </p:spPr>
        <p:txBody>
          <a:bodyPr anchor="ctr">
            <a:normAutofit/>
          </a:bodyPr>
          <a:lstStyle/>
          <a:p>
            <a:pPr>
              <a:buFont typeface="Wingdings" panose="05000000000000000000" pitchFamily="2" charset="2"/>
              <a:buChar char="ü"/>
            </a:pPr>
            <a:r>
              <a:rPr lang="en-US" sz="4000"/>
              <a:t>VAPING</a:t>
            </a:r>
          </a:p>
          <a:p>
            <a:pPr>
              <a:buFont typeface="Wingdings" panose="05000000000000000000" pitchFamily="2" charset="2"/>
              <a:buChar char="ü"/>
            </a:pPr>
            <a:r>
              <a:rPr lang="en-US" sz="4000"/>
              <a:t>Assessment &amp; Grading Practices</a:t>
            </a:r>
          </a:p>
          <a:p>
            <a:pPr>
              <a:buFont typeface="Wingdings" panose="05000000000000000000" pitchFamily="2" charset="2"/>
              <a:buChar char="ü"/>
            </a:pPr>
            <a:r>
              <a:rPr lang="en-US" sz="4000"/>
              <a:t>Curriculum Spotlight: </a:t>
            </a:r>
            <a:r>
              <a:rPr lang="en-US" sz="4000" err="1"/>
              <a:t>InC</a:t>
            </a:r>
            <a:endParaRPr lang="en-US" sz="4000"/>
          </a:p>
        </p:txBody>
      </p:sp>
      <p:sp>
        <p:nvSpPr>
          <p:cNvPr id="14"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sp>
        <p:nvSpPr>
          <p:cNvPr id="8" name="TextBox 7">
            <a:extLst>
              <a:ext uri="{FF2B5EF4-FFF2-40B4-BE49-F238E27FC236}">
                <a16:creationId xmlns:a16="http://schemas.microsoft.com/office/drawing/2014/main" id="{B8AC3664-222F-40F0-A2DE-3C7FBA199C94}"/>
              </a:ext>
            </a:extLst>
          </p:cNvPr>
          <p:cNvSpPr txBox="1"/>
          <p:nvPr/>
        </p:nvSpPr>
        <p:spPr>
          <a:xfrm>
            <a:off x="1066800" y="2105527"/>
            <a:ext cx="8143875" cy="47853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lvl="0" indent="-457200">
              <a:lnSpc>
                <a:spcPct val="90000"/>
              </a:lnSpc>
              <a:spcBef>
                <a:spcPts val="1000"/>
              </a:spcBef>
              <a:buFont typeface="Wingdings" panose="05000000000000000000" pitchFamily="2" charset="2"/>
              <a:buChar char="ü"/>
            </a:pPr>
            <a:endParaRPr lang="en-US" sz="2800"/>
          </a:p>
        </p:txBody>
      </p:sp>
    </p:spTree>
    <p:extLst>
      <p:ext uri="{BB962C8B-B14F-4D97-AF65-F5344CB8AC3E}">
        <p14:creationId xmlns:p14="http://schemas.microsoft.com/office/powerpoint/2010/main" val="161152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FC14E65-F4F0-4D64-A2D6-B1F5539F65BD}"/>
              </a:ext>
            </a:extLst>
          </p:cNvPr>
          <p:cNvSpPr>
            <a:spLocks noGrp="1"/>
          </p:cNvSpPr>
          <p:nvPr>
            <p:ph type="ctrTitle"/>
          </p:nvPr>
        </p:nvSpPr>
        <p:spPr>
          <a:xfrm>
            <a:off x="804673" y="1409700"/>
            <a:ext cx="4152900" cy="2809875"/>
          </a:xfrm>
        </p:spPr>
        <p:txBody>
          <a:bodyPr anchor="b">
            <a:normAutofit/>
          </a:bodyPr>
          <a:lstStyle/>
          <a:p>
            <a:r>
              <a:rPr lang="en-US" b="1">
                <a:solidFill>
                  <a:schemeClr val="bg1">
                    <a:lumMod val="85000"/>
                    <a:lumOff val="15000"/>
                  </a:schemeClr>
                </a:solidFill>
              </a:rPr>
              <a:t>Holicong Parent Council</a:t>
            </a:r>
          </a:p>
        </p:txBody>
      </p:sp>
      <p:sp>
        <p:nvSpPr>
          <p:cNvPr id="3" name="Subtitle 2">
            <a:extLst>
              <a:ext uri="{FF2B5EF4-FFF2-40B4-BE49-F238E27FC236}">
                <a16:creationId xmlns:a16="http://schemas.microsoft.com/office/drawing/2014/main" id="{856B0636-A654-4D2D-AF80-5DF33E21A495}"/>
              </a:ext>
            </a:extLst>
          </p:cNvPr>
          <p:cNvSpPr>
            <a:spLocks noGrp="1"/>
          </p:cNvSpPr>
          <p:nvPr>
            <p:ph type="subTitle" idx="1"/>
          </p:nvPr>
        </p:nvSpPr>
        <p:spPr>
          <a:xfrm>
            <a:off x="804672" y="4219575"/>
            <a:ext cx="3348228" cy="928494"/>
          </a:xfrm>
        </p:spPr>
        <p:txBody>
          <a:bodyPr anchor="t">
            <a:noAutofit/>
          </a:bodyPr>
          <a:lstStyle/>
          <a:p>
            <a:r>
              <a:rPr lang="en-US" sz="3600">
                <a:solidFill>
                  <a:schemeClr val="bg1">
                    <a:lumMod val="85000"/>
                    <a:lumOff val="15000"/>
                  </a:schemeClr>
                </a:solidFill>
              </a:rPr>
              <a:t>September 19, 2019</a:t>
            </a:r>
          </a:p>
        </p:txBody>
      </p:sp>
      <p:pic>
        <p:nvPicPr>
          <p:cNvPr id="4" name="Picture 3">
            <a:extLst>
              <a:ext uri="{FF2B5EF4-FFF2-40B4-BE49-F238E27FC236}">
                <a16:creationId xmlns:a16="http://schemas.microsoft.com/office/drawing/2014/main" id="{AFD760B4-DCB1-487D-9292-A06831935C40}"/>
              </a:ext>
            </a:extLst>
          </p:cNvPr>
          <p:cNvPicPr>
            <a:picLocks noChangeAspect="1"/>
          </p:cNvPicPr>
          <p:nvPr/>
        </p:nvPicPr>
        <p:blipFill>
          <a:blip r:embed="rId2"/>
          <a:stretch>
            <a:fillRect/>
          </a:stretch>
        </p:blipFill>
        <p:spPr>
          <a:xfrm>
            <a:off x="6828827" y="2269793"/>
            <a:ext cx="4448774" cy="2566064"/>
          </a:xfrm>
          <a:prstGeom prst="rect">
            <a:avLst/>
          </a:prstGeom>
        </p:spPr>
      </p:pic>
    </p:spTree>
    <p:extLst>
      <p:ext uri="{BB962C8B-B14F-4D97-AF65-F5344CB8AC3E}">
        <p14:creationId xmlns:p14="http://schemas.microsoft.com/office/powerpoint/2010/main" val="337245747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1EC0-0989-499D-8BEB-EB6E920D4906}"/>
              </a:ext>
            </a:extLst>
          </p:cNvPr>
          <p:cNvSpPr>
            <a:spLocks noGrp="1"/>
          </p:cNvSpPr>
          <p:nvPr>
            <p:ph type="title"/>
          </p:nvPr>
        </p:nvSpPr>
        <p:spPr>
          <a:xfrm>
            <a:off x="1136428" y="627564"/>
            <a:ext cx="7474172" cy="1325563"/>
          </a:xfrm>
        </p:spPr>
        <p:txBody>
          <a:bodyPr vert="horz" lIns="91440" tIns="45720" rIns="91440" bIns="45720" rtlCol="0" anchor="ctr">
            <a:normAutofit/>
          </a:bodyPr>
          <a:lstStyle/>
          <a:p>
            <a:pPr algn="ctr"/>
            <a:r>
              <a:rPr lang="en-US" sz="4400" b="1" kern="1200">
                <a:solidFill>
                  <a:schemeClr val="tx1"/>
                </a:solidFill>
                <a:latin typeface="+mj-lt"/>
                <a:ea typeface="+mj-ea"/>
                <a:cs typeface="+mj-cs"/>
              </a:rPr>
              <a:t>Parent Council – 5 W’s</a:t>
            </a:r>
          </a:p>
        </p:txBody>
      </p:sp>
      <p:sp>
        <p:nvSpPr>
          <p:cNvPr id="4" name="Content Placeholder 3">
            <a:extLst>
              <a:ext uri="{FF2B5EF4-FFF2-40B4-BE49-F238E27FC236}">
                <a16:creationId xmlns:a16="http://schemas.microsoft.com/office/drawing/2014/main" id="{55839778-2249-4BEC-976D-203D2EE895E7}"/>
              </a:ext>
            </a:extLst>
          </p:cNvPr>
          <p:cNvSpPr>
            <a:spLocks noGrp="1"/>
          </p:cNvSpPr>
          <p:nvPr>
            <p:ph idx="1"/>
          </p:nvPr>
        </p:nvSpPr>
        <p:spPr>
          <a:xfrm>
            <a:off x="1136428" y="2661920"/>
            <a:ext cx="7956771" cy="3066866"/>
          </a:xfrm>
        </p:spPr>
        <p:txBody>
          <a:bodyPr vert="horz" lIns="91440" tIns="45720" rIns="91440" bIns="45720" rtlCol="0" anchor="ctr">
            <a:noAutofit/>
          </a:bodyPr>
          <a:lstStyle/>
          <a:p>
            <a:pPr marL="0" indent="0">
              <a:buNone/>
            </a:pPr>
            <a:r>
              <a:rPr lang="en-US" sz="2400" b="1"/>
              <a:t>Who: </a:t>
            </a:r>
            <a:r>
              <a:rPr lang="en-US" sz="2400"/>
              <a:t>Open to ALL Holicong parents</a:t>
            </a:r>
          </a:p>
          <a:p>
            <a:pPr marL="0" indent="0">
              <a:buNone/>
            </a:pPr>
            <a:r>
              <a:rPr lang="en-US" sz="2400" b="1"/>
              <a:t>What: </a:t>
            </a:r>
            <a:r>
              <a:rPr lang="en-US" sz="2400"/>
              <a:t>Meetings based to inform, educate, gain feedback, &amp; collaborate with Holicong community</a:t>
            </a:r>
          </a:p>
          <a:p>
            <a:pPr marL="0" indent="0">
              <a:buNone/>
            </a:pPr>
            <a:r>
              <a:rPr lang="en-US" sz="2400" b="1"/>
              <a:t>When: </a:t>
            </a:r>
            <a:r>
              <a:rPr lang="en-US" sz="2400"/>
              <a:t>Monthly meetings at 9:00 on 3</a:t>
            </a:r>
            <a:r>
              <a:rPr lang="en-US" sz="2400" baseline="30000"/>
              <a:t>rd</a:t>
            </a:r>
            <a:r>
              <a:rPr lang="en-US" sz="2400"/>
              <a:t> Thursday of month (night meetings as well)</a:t>
            </a:r>
          </a:p>
          <a:p>
            <a:pPr marL="0" indent="0">
              <a:buNone/>
            </a:pPr>
            <a:r>
              <a:rPr lang="en-US" sz="2400" b="1"/>
              <a:t>Where: </a:t>
            </a:r>
            <a:r>
              <a:rPr lang="en-US" sz="2400"/>
              <a:t>Holicong </a:t>
            </a:r>
          </a:p>
          <a:p>
            <a:pPr marL="0" indent="0">
              <a:buNone/>
            </a:pPr>
            <a:r>
              <a:rPr lang="en-US" sz="2400" b="1"/>
              <a:t>Why: </a:t>
            </a:r>
            <a:r>
              <a:rPr lang="en-US" sz="2400"/>
              <a:t>Strengthen the partnership between the school and local community by sharing what is happening at Holicong, CBSD, in the local and national community, and all other areas that will help us raise our children and embody the values and goals </a:t>
            </a:r>
          </a:p>
          <a:p>
            <a:pPr marL="0" indent="0">
              <a:buNone/>
            </a:pPr>
            <a:r>
              <a:rPr lang="en-US" sz="2400" b="1"/>
              <a:t>How: </a:t>
            </a:r>
            <a:r>
              <a:rPr lang="en-US" sz="2400"/>
              <a:t>Let’s Find Out!</a:t>
            </a:r>
          </a:p>
        </p:txBody>
      </p:sp>
      <p:sp>
        <p:nvSpPr>
          <p:cNvPr id="21"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spTree>
    <p:extLst>
      <p:ext uri="{BB962C8B-B14F-4D97-AF65-F5344CB8AC3E}">
        <p14:creationId xmlns:p14="http://schemas.microsoft.com/office/powerpoint/2010/main" val="155198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1EC0-0989-499D-8BEB-EB6E920D4906}"/>
              </a:ext>
            </a:extLst>
          </p:cNvPr>
          <p:cNvSpPr>
            <a:spLocks noGrp="1"/>
          </p:cNvSpPr>
          <p:nvPr>
            <p:ph type="title"/>
          </p:nvPr>
        </p:nvSpPr>
        <p:spPr>
          <a:xfrm>
            <a:off x="1136428" y="627564"/>
            <a:ext cx="7474172" cy="1325563"/>
          </a:xfrm>
        </p:spPr>
        <p:txBody>
          <a:bodyPr vert="horz" lIns="91440" tIns="45720" rIns="91440" bIns="45720" rtlCol="0" anchor="ctr">
            <a:normAutofit fontScale="90000"/>
          </a:bodyPr>
          <a:lstStyle/>
          <a:p>
            <a:pPr algn="ctr"/>
            <a:r>
              <a:rPr lang="en-US" sz="4400" b="1" kern="1200">
                <a:solidFill>
                  <a:schemeClr val="tx1"/>
                </a:solidFill>
                <a:latin typeface="+mj-lt"/>
                <a:ea typeface="+mj-ea"/>
                <a:cs typeface="+mj-cs"/>
              </a:rPr>
              <a:t>Parent Advisory Team</a:t>
            </a:r>
            <a:br>
              <a:rPr lang="en-US" sz="4400" b="1" kern="1200">
                <a:solidFill>
                  <a:schemeClr val="tx1"/>
                </a:solidFill>
                <a:latin typeface="+mj-lt"/>
                <a:ea typeface="+mj-ea"/>
                <a:cs typeface="+mj-cs"/>
              </a:rPr>
            </a:br>
            <a:br>
              <a:rPr lang="en-US" sz="4400" b="1" kern="1200">
                <a:solidFill>
                  <a:schemeClr val="tx1"/>
                </a:solidFill>
                <a:latin typeface="+mj-lt"/>
                <a:ea typeface="+mj-ea"/>
                <a:cs typeface="+mj-cs"/>
              </a:rPr>
            </a:br>
            <a:r>
              <a:rPr lang="en-US" sz="4400" b="1" kern="1200">
                <a:solidFill>
                  <a:schemeClr val="tx1"/>
                </a:solidFill>
                <a:latin typeface="+mj-lt"/>
                <a:ea typeface="+mj-ea"/>
                <a:cs typeface="+mj-cs"/>
              </a:rPr>
              <a:t>Thank you to..</a:t>
            </a:r>
          </a:p>
        </p:txBody>
      </p:sp>
      <p:pic>
        <p:nvPicPr>
          <p:cNvPr id="3" name="Content Placeholder 2">
            <a:extLst>
              <a:ext uri="{FF2B5EF4-FFF2-40B4-BE49-F238E27FC236}">
                <a16:creationId xmlns:a16="http://schemas.microsoft.com/office/drawing/2014/main" id="{8A49A350-C5CE-448F-96F0-1BF1E3917080}"/>
              </a:ext>
            </a:extLst>
          </p:cNvPr>
          <p:cNvPicPr>
            <a:picLocks noGrp="1" noChangeAspect="1"/>
          </p:cNvPicPr>
          <p:nvPr>
            <p:ph idx="1"/>
          </p:nvPr>
        </p:nvPicPr>
        <p:blipFill>
          <a:blip r:embed="rId2"/>
          <a:stretch>
            <a:fillRect/>
          </a:stretch>
        </p:blipFill>
        <p:spPr>
          <a:xfrm>
            <a:off x="1475470" y="2468563"/>
            <a:ext cx="3781012" cy="3782193"/>
          </a:xfrm>
          <a:prstGeom prst="rect">
            <a:avLst/>
          </a:prstGeom>
        </p:spPr>
      </p:pic>
      <p:sp>
        <p:nvSpPr>
          <p:cNvPr id="21"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sp>
        <p:nvSpPr>
          <p:cNvPr id="5" name="TextBox 4">
            <a:extLst>
              <a:ext uri="{FF2B5EF4-FFF2-40B4-BE49-F238E27FC236}">
                <a16:creationId xmlns:a16="http://schemas.microsoft.com/office/drawing/2014/main" id="{28A40910-81FA-40B4-8B7B-3D5F137F774E}"/>
              </a:ext>
            </a:extLst>
          </p:cNvPr>
          <p:cNvSpPr txBox="1"/>
          <p:nvPr/>
        </p:nvSpPr>
        <p:spPr>
          <a:xfrm>
            <a:off x="6278880" y="2844800"/>
            <a:ext cx="2489200" cy="2646878"/>
          </a:xfrm>
          <a:prstGeom prst="rect">
            <a:avLst/>
          </a:prstGeom>
          <a:noFill/>
        </p:spPr>
        <p:txBody>
          <a:bodyPr wrap="square" rtlCol="0">
            <a:spAutoFit/>
          </a:bodyPr>
          <a:lstStyle/>
          <a:p>
            <a:pPr algn="ctr"/>
            <a:r>
              <a:rPr lang="en-US" sz="2800">
                <a:hlinkClick r:id="rId4"/>
              </a:rPr>
              <a:t>Holicong Community Involvement &amp; Feedback Form</a:t>
            </a:r>
            <a:endParaRPr lang="en-US" sz="2800"/>
          </a:p>
          <a:p>
            <a:pPr algn="ctr"/>
            <a:endParaRPr lang="en-US"/>
          </a:p>
          <a:p>
            <a:pPr algn="ctr"/>
            <a:r>
              <a:rPr lang="en-US"/>
              <a:t>(click above to “get in the game” at Holicong!</a:t>
            </a:r>
          </a:p>
        </p:txBody>
      </p:sp>
    </p:spTree>
    <p:extLst>
      <p:ext uri="{BB962C8B-B14F-4D97-AF65-F5344CB8AC3E}">
        <p14:creationId xmlns:p14="http://schemas.microsoft.com/office/powerpoint/2010/main" val="363252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27E1FB-ACE2-46D9-AD7E-A14346BCDEA1}"/>
              </a:ext>
            </a:extLst>
          </p:cNvPr>
          <p:cNvSpPr txBox="1"/>
          <p:nvPr/>
        </p:nvSpPr>
        <p:spPr>
          <a:xfrm>
            <a:off x="914400" y="1953127"/>
            <a:ext cx="8143875" cy="47853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457200" lvl="0" indent="-457200">
              <a:lnSpc>
                <a:spcPct val="90000"/>
              </a:lnSpc>
              <a:spcBef>
                <a:spcPts val="1000"/>
              </a:spcBef>
              <a:buFont typeface="Wingdings" panose="05000000000000000000" pitchFamily="2" charset="2"/>
              <a:buChar char="ü"/>
            </a:pPr>
            <a:endParaRPr lang="en-US" sz="3500"/>
          </a:p>
        </p:txBody>
      </p:sp>
      <p:sp>
        <p:nvSpPr>
          <p:cNvPr id="17" name="Rectangle 13">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15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E9FE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3078099"/>
            <a:ext cx="1462088" cy="701802"/>
          </a:xfrm>
          <a:prstGeom prst="rect">
            <a:avLst/>
          </a:prstGeom>
        </p:spPr>
      </p:pic>
      <p:pic>
        <p:nvPicPr>
          <p:cNvPr id="4" name="Picture 3">
            <a:extLst>
              <a:ext uri="{FF2B5EF4-FFF2-40B4-BE49-F238E27FC236}">
                <a16:creationId xmlns:a16="http://schemas.microsoft.com/office/drawing/2014/main" id="{2DD4A496-7171-4321-BD10-5901E28A5D5A}"/>
              </a:ext>
            </a:extLst>
          </p:cNvPr>
          <p:cNvPicPr>
            <a:picLocks noChangeAspect="1"/>
          </p:cNvPicPr>
          <p:nvPr/>
        </p:nvPicPr>
        <p:blipFill>
          <a:blip r:embed="rId3"/>
          <a:stretch>
            <a:fillRect/>
          </a:stretch>
        </p:blipFill>
        <p:spPr>
          <a:xfrm>
            <a:off x="0" y="6756"/>
            <a:ext cx="12192000" cy="6851244"/>
          </a:xfrm>
          <a:prstGeom prst="rect">
            <a:avLst/>
          </a:prstGeom>
        </p:spPr>
      </p:pic>
    </p:spTree>
    <p:extLst>
      <p:ext uri="{BB962C8B-B14F-4D97-AF65-F5344CB8AC3E}">
        <p14:creationId xmlns:p14="http://schemas.microsoft.com/office/powerpoint/2010/main" val="211166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5550-A1A1-487F-88AE-4464D2712A73}"/>
              </a:ext>
            </a:extLst>
          </p:cNvPr>
          <p:cNvSpPr>
            <a:spLocks noGrp="1"/>
          </p:cNvSpPr>
          <p:nvPr>
            <p:ph type="title"/>
          </p:nvPr>
        </p:nvSpPr>
        <p:spPr/>
        <p:txBody>
          <a:bodyPr vert="horz" lIns="91440" tIns="45720" rIns="91440" bIns="45720" rtlCol="0" anchor="ctr">
            <a:normAutofit/>
          </a:bodyPr>
          <a:lstStyle/>
          <a:p>
            <a:pPr algn="ctr"/>
            <a:r>
              <a:rPr lang="en-US" b="1"/>
              <a:t>Student Activities</a:t>
            </a:r>
            <a:endParaRPr lang="en-US" b="1" kern="120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C4454ACA-E185-4374-B6FF-78111D5222D3}"/>
              </a:ext>
            </a:extLst>
          </p:cNvPr>
          <p:cNvSpPr>
            <a:spLocks noGrp="1"/>
          </p:cNvSpPr>
          <p:nvPr>
            <p:ph sz="half" idx="1"/>
          </p:nvPr>
        </p:nvSpPr>
        <p:spPr/>
        <p:txBody>
          <a:bodyPr>
            <a:normAutofit/>
          </a:bodyPr>
          <a:lstStyle/>
          <a:p>
            <a:pPr marL="0" indent="0" algn="ctr">
              <a:buNone/>
            </a:pPr>
            <a:r>
              <a:rPr lang="en-US" b="1"/>
              <a:t>Student Activities Fair</a:t>
            </a:r>
          </a:p>
          <a:p>
            <a:pPr marL="0" indent="0">
              <a:buNone/>
            </a:pPr>
            <a:r>
              <a:rPr lang="en-US" sz="2000" b="1"/>
              <a:t>Who: </a:t>
            </a:r>
            <a:r>
              <a:rPr lang="en-US" sz="2000"/>
              <a:t>All students rotate through</a:t>
            </a:r>
          </a:p>
          <a:p>
            <a:pPr marL="0" indent="0">
              <a:buNone/>
            </a:pPr>
            <a:r>
              <a:rPr lang="en-US" sz="2000" b="1"/>
              <a:t>What: </a:t>
            </a:r>
            <a:r>
              <a:rPr lang="en-US" sz="2000"/>
              <a:t>Opportunity for all students to see clubs &amp; activities offered – and SIGN UP!</a:t>
            </a:r>
          </a:p>
          <a:p>
            <a:pPr marL="0" indent="0">
              <a:buNone/>
            </a:pPr>
            <a:r>
              <a:rPr lang="en-US" sz="2000" b="1"/>
              <a:t>When: </a:t>
            </a:r>
            <a:r>
              <a:rPr lang="en-US" sz="2000"/>
              <a:t>Friday, September 27</a:t>
            </a:r>
            <a:r>
              <a:rPr lang="en-US" sz="2000" baseline="30000"/>
              <a:t>th </a:t>
            </a:r>
            <a:endParaRPr lang="en-US" sz="2000"/>
          </a:p>
          <a:p>
            <a:pPr marL="0" indent="0">
              <a:buNone/>
            </a:pPr>
            <a:r>
              <a:rPr lang="en-US" sz="2000" b="1"/>
              <a:t>Where: </a:t>
            </a:r>
            <a:r>
              <a:rPr lang="en-US" sz="2000"/>
              <a:t>Holicong cafeteria &amp; commons</a:t>
            </a:r>
          </a:p>
          <a:p>
            <a:pPr marL="0" indent="0">
              <a:buNone/>
            </a:pPr>
            <a:r>
              <a:rPr lang="en-US" sz="2000" b="1"/>
              <a:t>Why:  </a:t>
            </a:r>
            <a:r>
              <a:rPr lang="en-US" sz="2000"/>
              <a:t>Students involved at school EQUALS</a:t>
            </a:r>
          </a:p>
          <a:p>
            <a:pPr lvl="1">
              <a:buFont typeface="Wingdings" panose="05000000000000000000" pitchFamily="2" charset="2"/>
              <a:buChar char="ü"/>
            </a:pPr>
            <a:r>
              <a:rPr lang="en-US" sz="2000"/>
              <a:t>Healthier socially and emotionally</a:t>
            </a:r>
          </a:p>
          <a:p>
            <a:pPr lvl="1">
              <a:buFont typeface="Wingdings" panose="05000000000000000000" pitchFamily="2" charset="2"/>
              <a:buChar char="ü"/>
            </a:pPr>
            <a:r>
              <a:rPr lang="en-US" sz="2000"/>
              <a:t>Connected to peers &amp; community</a:t>
            </a:r>
          </a:p>
          <a:p>
            <a:pPr lvl="1">
              <a:buFont typeface="Wingdings" panose="05000000000000000000" pitchFamily="2" charset="2"/>
              <a:buChar char="ü"/>
            </a:pPr>
            <a:r>
              <a:rPr lang="en-US" sz="2000"/>
              <a:t>Higher academic achievement</a:t>
            </a:r>
          </a:p>
          <a:p>
            <a:pPr>
              <a:buFont typeface="Wingdings" panose="05000000000000000000" pitchFamily="2" charset="2"/>
              <a:buChar char="ü"/>
            </a:pPr>
            <a:r>
              <a:rPr lang="en-US" sz="2400">
                <a:hlinkClick r:id="rId2"/>
              </a:rPr>
              <a:t>Our Activities!</a:t>
            </a:r>
            <a:r>
              <a:rPr lang="en-US" sz="2400"/>
              <a:t> </a:t>
            </a:r>
          </a:p>
          <a:p>
            <a:pPr marL="0" indent="0">
              <a:buNone/>
            </a:pPr>
            <a:endParaRPr lang="en-US" sz="1200" baseline="30000"/>
          </a:p>
        </p:txBody>
      </p:sp>
      <p:sp>
        <p:nvSpPr>
          <p:cNvPr id="5" name="Content Placeholder 4">
            <a:extLst>
              <a:ext uri="{FF2B5EF4-FFF2-40B4-BE49-F238E27FC236}">
                <a16:creationId xmlns:a16="http://schemas.microsoft.com/office/drawing/2014/main" id="{3389F000-AE64-4CE9-A6CF-2696B849C0AB}"/>
              </a:ext>
            </a:extLst>
          </p:cNvPr>
          <p:cNvSpPr>
            <a:spLocks noGrp="1"/>
          </p:cNvSpPr>
          <p:nvPr>
            <p:ph sz="half" idx="2"/>
          </p:nvPr>
        </p:nvSpPr>
        <p:spPr/>
        <p:txBody>
          <a:bodyPr>
            <a:normAutofit/>
          </a:bodyPr>
          <a:lstStyle/>
          <a:p>
            <a:pPr marL="0" indent="0" algn="ctr">
              <a:buNone/>
            </a:pPr>
            <a:r>
              <a:rPr lang="en-US" b="1"/>
              <a:t>Student Council</a:t>
            </a:r>
          </a:p>
          <a:p>
            <a:pPr marL="0" indent="0" algn="ctr">
              <a:buNone/>
            </a:pPr>
            <a:endParaRPr lang="en-US"/>
          </a:p>
          <a:p>
            <a:pPr lvl="1">
              <a:buFont typeface="Wingdings" panose="05000000000000000000" pitchFamily="2" charset="2"/>
              <a:buChar char="ü"/>
            </a:pPr>
            <a:r>
              <a:rPr lang="en-US"/>
              <a:t>Representatives in Advisory</a:t>
            </a:r>
          </a:p>
          <a:p>
            <a:pPr lvl="1">
              <a:buFont typeface="Wingdings" panose="05000000000000000000" pitchFamily="2" charset="2"/>
              <a:buChar char="ü"/>
            </a:pPr>
            <a:r>
              <a:rPr lang="en-US"/>
              <a:t>First 5 Committees</a:t>
            </a:r>
          </a:p>
          <a:p>
            <a:pPr lvl="2">
              <a:buFont typeface="Wingdings" panose="05000000000000000000" pitchFamily="2" charset="2"/>
              <a:buChar char="ü"/>
            </a:pPr>
            <a:r>
              <a:rPr lang="en-US"/>
              <a:t>Student Activities Fair</a:t>
            </a:r>
          </a:p>
          <a:p>
            <a:pPr lvl="2">
              <a:buFont typeface="Wingdings" panose="05000000000000000000" pitchFamily="2" charset="2"/>
              <a:buChar char="ü"/>
            </a:pPr>
            <a:r>
              <a:rPr lang="en-US"/>
              <a:t>First Responders Lunch</a:t>
            </a:r>
          </a:p>
          <a:p>
            <a:pPr lvl="2">
              <a:buFont typeface="Wingdings" panose="05000000000000000000" pitchFamily="2" charset="2"/>
              <a:buChar char="ü"/>
            </a:pPr>
            <a:r>
              <a:rPr lang="en-US"/>
              <a:t>KvT</a:t>
            </a:r>
          </a:p>
          <a:p>
            <a:pPr lvl="2">
              <a:buFont typeface="Wingdings" panose="05000000000000000000" pitchFamily="2" charset="2"/>
              <a:buChar char="ü"/>
            </a:pPr>
            <a:r>
              <a:rPr lang="en-US"/>
              <a:t>Magazine Drive</a:t>
            </a:r>
          </a:p>
          <a:p>
            <a:pPr lvl="2">
              <a:buFont typeface="Wingdings" panose="05000000000000000000" pitchFamily="2" charset="2"/>
              <a:buChar char="ü"/>
            </a:pPr>
            <a:r>
              <a:rPr lang="en-US"/>
              <a:t>Spirit Week</a:t>
            </a:r>
          </a:p>
          <a:p>
            <a:pPr marL="0" indent="0">
              <a:buNone/>
            </a:pPr>
            <a:endParaRPr lang="en-US"/>
          </a:p>
        </p:txBody>
      </p:sp>
      <p:sp>
        <p:nvSpPr>
          <p:cNvPr id="3" name="TextBox 2">
            <a:extLst>
              <a:ext uri="{FF2B5EF4-FFF2-40B4-BE49-F238E27FC236}">
                <a16:creationId xmlns:a16="http://schemas.microsoft.com/office/drawing/2014/main" id="{A527E1FB-ACE2-46D9-AD7E-A14346BCDEA1}"/>
              </a:ext>
            </a:extLst>
          </p:cNvPr>
          <p:cNvSpPr txBox="1"/>
          <p:nvPr/>
        </p:nvSpPr>
        <p:spPr>
          <a:xfrm>
            <a:off x="941046" y="1678807"/>
            <a:ext cx="8143875" cy="478530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lvl="0">
              <a:lnSpc>
                <a:spcPct val="90000"/>
              </a:lnSpc>
              <a:spcBef>
                <a:spcPts val="1000"/>
              </a:spcBef>
            </a:pPr>
            <a:endParaRPr lang="en-US" sz="2800">
              <a:solidFill>
                <a:prstClr val="black"/>
              </a:solidFill>
            </a:endParaRPr>
          </a:p>
        </p:txBody>
      </p:sp>
      <p:pic>
        <p:nvPicPr>
          <p:cNvPr id="9" name="Picture 8" descr="A picture containing clipart&#10;&#10;Description generated with very high confidence">
            <a:extLst>
              <a:ext uri="{FF2B5EF4-FFF2-40B4-BE49-F238E27FC236}">
                <a16:creationId xmlns:a16="http://schemas.microsoft.com/office/drawing/2014/main" id="{D6E6F2B9-1855-4660-86C2-B4F87BCED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1712" y="538099"/>
            <a:ext cx="1462088" cy="701802"/>
          </a:xfrm>
          <a:prstGeom prst="rect">
            <a:avLst/>
          </a:prstGeom>
        </p:spPr>
      </p:pic>
    </p:spTree>
    <p:extLst>
      <p:ext uri="{BB962C8B-B14F-4D97-AF65-F5344CB8AC3E}">
        <p14:creationId xmlns:p14="http://schemas.microsoft.com/office/powerpoint/2010/main" val="113785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5A4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descr="A screenshot of a cell phone&#10;&#10;Description automatically generated">
            <a:extLst>
              <a:ext uri="{FF2B5EF4-FFF2-40B4-BE49-F238E27FC236}">
                <a16:creationId xmlns:a16="http://schemas.microsoft.com/office/drawing/2014/main" id="{78362259-ADF0-4691-853D-944A64D02D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6851" y="643467"/>
            <a:ext cx="4178299" cy="5571066"/>
          </a:xfrm>
          <a:prstGeom prst="rect">
            <a:avLst/>
          </a:prstGeom>
        </p:spPr>
      </p:pic>
    </p:spTree>
    <p:extLst>
      <p:ext uri="{BB962C8B-B14F-4D97-AF65-F5344CB8AC3E}">
        <p14:creationId xmlns:p14="http://schemas.microsoft.com/office/powerpoint/2010/main" val="40496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E4A3-84A6-419C-A280-DCB1A09732D9}"/>
              </a:ext>
            </a:extLst>
          </p:cNvPr>
          <p:cNvSpPr>
            <a:spLocks noGrp="1"/>
          </p:cNvSpPr>
          <p:nvPr>
            <p:ph type="title"/>
          </p:nvPr>
        </p:nvSpPr>
        <p:spPr>
          <a:xfrm>
            <a:off x="1371600" y="304800"/>
            <a:ext cx="9601200" cy="2457450"/>
          </a:xfrm>
        </p:spPr>
        <p:txBody>
          <a:bodyPr>
            <a:noAutofit/>
          </a:bodyPr>
          <a:lstStyle/>
          <a:p>
            <a:pPr algn="ctr"/>
            <a:r>
              <a:rPr lang="en-US" sz="6000">
                <a:solidFill>
                  <a:srgbClr val="FF0000"/>
                </a:solidFill>
              </a:rPr>
              <a:t>What </a:t>
            </a:r>
            <a:r>
              <a:rPr lang="en-US" sz="6000" b="1" i="1">
                <a:solidFill>
                  <a:srgbClr val="FF0000"/>
                </a:solidFill>
                <a:latin typeface="Bradley Hand ITC" panose="03070402050302030203" pitchFamily="66" charset="0"/>
              </a:rPr>
              <a:t>SHOULD</a:t>
            </a:r>
            <a:r>
              <a:rPr lang="en-US" sz="6000">
                <a:solidFill>
                  <a:srgbClr val="FF0000"/>
                </a:solidFill>
              </a:rPr>
              <a:t> I do in honor of </a:t>
            </a:r>
            <a:br>
              <a:rPr lang="en-US" sz="6000">
                <a:solidFill>
                  <a:srgbClr val="FF0000"/>
                </a:solidFill>
              </a:rPr>
            </a:br>
            <a:r>
              <a:rPr lang="en-US" sz="6000">
                <a:solidFill>
                  <a:srgbClr val="FF0000"/>
                </a:solidFill>
              </a:rPr>
              <a:t>Patriot Day? </a:t>
            </a:r>
          </a:p>
        </p:txBody>
      </p:sp>
      <p:sp>
        <p:nvSpPr>
          <p:cNvPr id="3" name="Content Placeholder 2">
            <a:extLst>
              <a:ext uri="{FF2B5EF4-FFF2-40B4-BE49-F238E27FC236}">
                <a16:creationId xmlns:a16="http://schemas.microsoft.com/office/drawing/2014/main" id="{A6395150-9562-49AA-8FCF-95FBB28FAC14}"/>
              </a:ext>
            </a:extLst>
          </p:cNvPr>
          <p:cNvSpPr>
            <a:spLocks noGrp="1"/>
          </p:cNvSpPr>
          <p:nvPr>
            <p:ph idx="1"/>
          </p:nvPr>
        </p:nvSpPr>
        <p:spPr>
          <a:xfrm>
            <a:off x="1371600" y="3048000"/>
            <a:ext cx="9601200" cy="3581400"/>
          </a:xfrm>
        </p:spPr>
        <p:txBody>
          <a:bodyPr>
            <a:normAutofit lnSpcReduction="10000"/>
          </a:bodyPr>
          <a:lstStyle/>
          <a:p>
            <a:r>
              <a:rPr lang="en-US" sz="3200"/>
              <a:t>Share the practice of “oral history” by asking those who experienced 9/11/2001 in attempts to relate to their experiences and feelings. </a:t>
            </a:r>
            <a:r>
              <a:rPr lang="en-US" sz="2400" i="1">
                <a:solidFill>
                  <a:srgbClr val="0070C0"/>
                </a:solidFill>
              </a:rPr>
              <a:t>(This is where a fabulous student says, “Teacher? Can you tell us about your experience with 9/11/2001?”)</a:t>
            </a:r>
          </a:p>
          <a:p>
            <a:r>
              <a:rPr lang="en-US" sz="3200"/>
              <a:t>Do something to support those who currently serve and protect our nation!! Could you help do something nice for Holicong’s very own Mr. Kibbe? </a:t>
            </a:r>
          </a:p>
        </p:txBody>
      </p:sp>
    </p:spTree>
    <p:extLst>
      <p:ext uri="{BB962C8B-B14F-4D97-AF65-F5344CB8AC3E}">
        <p14:creationId xmlns:p14="http://schemas.microsoft.com/office/powerpoint/2010/main" val="2812396447"/>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yt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6.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890b1dd-960b-4823-94e2-8bc560f77a65">
      <UserInfo>
        <DisplayName>CANELLI, MICHAEL</DisplayName>
        <AccountId>85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9EF9C254F4A64490E93AFFE3B2BF4B" ma:contentTypeVersion="12" ma:contentTypeDescription="Create a new document." ma:contentTypeScope="" ma:versionID="2bf5e104288958dc9ba9a7356935c12f">
  <xsd:schema xmlns:xsd="http://www.w3.org/2001/XMLSchema" xmlns:xs="http://www.w3.org/2001/XMLSchema" xmlns:p="http://schemas.microsoft.com/office/2006/metadata/properties" xmlns:ns2="cfc014c5-b609-4304-91a3-0b8c5b1d1362" xmlns:ns3="b890b1dd-960b-4823-94e2-8bc560f77a65" targetNamespace="http://schemas.microsoft.com/office/2006/metadata/properties" ma:root="true" ma:fieldsID="d5efdb6fb12130299031efd26f619d28" ns2:_="" ns3:_="">
    <xsd:import namespace="cfc014c5-b609-4304-91a3-0b8c5b1d1362"/>
    <xsd:import namespace="b890b1dd-960b-4823-94e2-8bc560f77a6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AutoTags" minOccurs="0"/>
                <xsd:element ref="ns2:MediaServiceOCR"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014c5-b609-4304-91a3-0b8c5b1d13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890b1dd-960b-4823-94e2-8bc560f77a6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9BC48-2559-4608-880E-F4F8A4777D74}">
  <ds:schemaRefs>
    <ds:schemaRef ds:uri="http://schemas.microsoft.com/office/2006/metadata/properties"/>
    <ds:schemaRef ds:uri="http://schemas.microsoft.com/office/infopath/2007/PartnerControls"/>
    <ds:schemaRef ds:uri="b890b1dd-960b-4823-94e2-8bc560f77a65"/>
  </ds:schemaRefs>
</ds:datastoreItem>
</file>

<file path=customXml/itemProps2.xml><?xml version="1.0" encoding="utf-8"?>
<ds:datastoreItem xmlns:ds="http://schemas.openxmlformats.org/officeDocument/2006/customXml" ds:itemID="{C4D27E34-020A-491D-9ED0-6EA967F04606}">
  <ds:schemaRefs>
    <ds:schemaRef ds:uri="http://schemas.microsoft.com/sharepoint/v3/contenttype/forms"/>
  </ds:schemaRefs>
</ds:datastoreItem>
</file>

<file path=customXml/itemProps3.xml><?xml version="1.0" encoding="utf-8"?>
<ds:datastoreItem xmlns:ds="http://schemas.openxmlformats.org/officeDocument/2006/customXml" ds:itemID="{477BDACB-73D0-43B9-BC68-F93245CC6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014c5-b609-4304-91a3-0b8c5b1d1362"/>
    <ds:schemaRef ds:uri="b890b1dd-960b-4823-94e2-8bc560f77a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983</Words>
  <Application>Microsoft Office PowerPoint</Application>
  <PresentationFormat>Widescreen</PresentationFormat>
  <Paragraphs>220</Paragraphs>
  <Slides>33</Slides>
  <Notes>3</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33</vt:i4>
      </vt:variant>
    </vt:vector>
  </HeadingPairs>
  <TitlesOfParts>
    <vt:vector size="55" baseType="lpstr">
      <vt:lpstr>Arial</vt:lpstr>
      <vt:lpstr>Bradley Hand ITC</vt:lpstr>
      <vt:lpstr>Calibri</vt:lpstr>
      <vt:lpstr>Calibri Light</vt:lpstr>
      <vt:lpstr>Cambria</vt:lpstr>
      <vt:lpstr>Franklin Gothic Book</vt:lpstr>
      <vt:lpstr>Gill Sans MT</vt:lpstr>
      <vt:lpstr>Impact</vt:lpstr>
      <vt:lpstr>Patrick Hand SC</vt:lpstr>
      <vt:lpstr>Sniglet</vt:lpstr>
      <vt:lpstr>Tw Cen MT</vt:lpstr>
      <vt:lpstr>Tw Cen MT Condensed</vt:lpstr>
      <vt:lpstr>Tw Cen MT Condensed Extra Bold</vt:lpstr>
      <vt:lpstr>Verdana</vt:lpstr>
      <vt:lpstr>Wingdings</vt:lpstr>
      <vt:lpstr>Wingdings 3</vt:lpstr>
      <vt:lpstr>Office Theme</vt:lpstr>
      <vt:lpstr>Seyton template</vt:lpstr>
      <vt:lpstr>Badge</vt:lpstr>
      <vt:lpstr>1_Office Theme</vt:lpstr>
      <vt:lpstr>Integral</vt:lpstr>
      <vt:lpstr>Crop</vt:lpstr>
      <vt:lpstr>PowerPoint Presentation</vt:lpstr>
      <vt:lpstr>Holicong Parent Council</vt:lpstr>
      <vt:lpstr>How we want students to feel…</vt:lpstr>
      <vt:lpstr>Parent Council – 5 W’s</vt:lpstr>
      <vt:lpstr>Parent Advisory Team  Thank you to..</vt:lpstr>
      <vt:lpstr>PowerPoint Presentation</vt:lpstr>
      <vt:lpstr>Student Activities</vt:lpstr>
      <vt:lpstr>PowerPoint Presentation</vt:lpstr>
      <vt:lpstr>What SHOULD I do in honor of  Patriot Day? </vt:lpstr>
      <vt:lpstr>Our Mr. Kibbe</vt:lpstr>
      <vt:lpstr>What can we do now?</vt:lpstr>
      <vt:lpstr>Magazine Drive Timeline</vt:lpstr>
      <vt:lpstr>Cumulative Prizes </vt:lpstr>
      <vt:lpstr>What do we do with Magazine Money?</vt:lpstr>
      <vt:lpstr>Magazine Drive Volunteers</vt:lpstr>
      <vt:lpstr>Summer Reading </vt:lpstr>
      <vt:lpstr>Holicong’s Summer Read</vt:lpstr>
      <vt:lpstr>Bookmark</vt:lpstr>
      <vt:lpstr>Dates to remember</vt:lpstr>
      <vt:lpstr>SAFETY at Holicong   What is ALICE?</vt:lpstr>
      <vt:lpstr>SAFETY at Holicong   What is CERT?</vt:lpstr>
      <vt:lpstr>CANVAS LMS </vt:lpstr>
      <vt:lpstr>CANVAS LMS </vt:lpstr>
      <vt:lpstr>CURRICULUM SPOTLIGHT MUSIC</vt:lpstr>
      <vt:lpstr>Music @ HOLICONG</vt:lpstr>
      <vt:lpstr>Student PARTICIPATION IN  BAND, CHOIR AND ORCHESTRA</vt:lpstr>
      <vt:lpstr>GROUPS &amp; CONCERTS  AT A GLANCE</vt:lpstr>
      <vt:lpstr>USING TECHNOLOGY IN MUSIC</vt:lpstr>
      <vt:lpstr>7th GRADE MUSIC KICKOFF NIGHT TUESDAY, SEPTEMBER 24th </vt:lpstr>
      <vt:lpstr>NEW THIS YEAR:   9th GRADE GUITAR ELECTIVE</vt:lpstr>
      <vt:lpstr>CB SAVE THE MUSIC CONCERTS  </vt:lpstr>
      <vt:lpstr>NEXT MEETING AGENDA</vt:lpstr>
      <vt:lpstr>Holicong Parent Council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SHILLINGFORD</dc:creator>
  <cp:lastModifiedBy>KEVIN SHILLINGFORD</cp:lastModifiedBy>
  <cp:revision>1</cp:revision>
  <dcterms:created xsi:type="dcterms:W3CDTF">2019-09-19T11:23:18Z</dcterms:created>
  <dcterms:modified xsi:type="dcterms:W3CDTF">2019-09-19T22:34:23Z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0x010100489EF9C254F4A64490E93AFFE3B2BF4B</vt:lpwstr>
  </property>
</Properties>
</file>